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2" r:id="rId1"/>
  </p:sldMasterIdLst>
  <p:notesMasterIdLst>
    <p:notesMasterId r:id="rId16"/>
  </p:notesMasterIdLst>
  <p:handoutMasterIdLst>
    <p:handoutMasterId r:id="rId17"/>
  </p:handout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945">
          <p15:clr>
            <a:srgbClr val="A4A3A4"/>
          </p15:clr>
        </p15:guide>
        <p15:guide id="3" orient="horz" pos="3888">
          <p15:clr>
            <a:srgbClr val="A4A3A4"/>
          </p15:clr>
        </p15:guide>
        <p15:guide id="4" orient="horz" pos="192">
          <p15:clr>
            <a:srgbClr val="A4A3A4"/>
          </p15:clr>
        </p15:guide>
        <p15:guide id="5" orient="horz" pos="1072">
          <p15:clr>
            <a:srgbClr val="A4A3A4"/>
          </p15:clr>
        </p15:guide>
        <p15:guide id="6" pos="3839">
          <p15:clr>
            <a:srgbClr val="A4A3A4"/>
          </p15:clr>
        </p15:guide>
        <p15:guide id="7" pos="704">
          <p15:clr>
            <a:srgbClr val="A4A3A4"/>
          </p15:clr>
        </p15:guide>
        <p15:guide id="8" pos="710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DBED569-4797-4DF1-A0F4-6AAB3CD982D8}">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6182" autoAdjust="0"/>
  </p:normalViewPr>
  <p:slideViewPr>
    <p:cSldViewPr showGuides="1">
      <p:cViewPr varScale="1">
        <p:scale>
          <a:sx n="86" d="100"/>
          <a:sy n="86" d="100"/>
        </p:scale>
        <p:origin x="562" y="67"/>
      </p:cViewPr>
      <p:guideLst>
        <p:guide orient="horz" pos="2160"/>
        <p:guide orient="horz" pos="945"/>
        <p:guide orient="horz" pos="3888"/>
        <p:guide orient="horz" pos="192"/>
        <p:guide orient="horz" pos="1072"/>
        <p:guide pos="3839"/>
        <p:guide pos="704"/>
        <p:guide pos="7102"/>
      </p:guideLst>
    </p:cSldViewPr>
  </p:slideViewPr>
  <p:outlineViewPr>
    <p:cViewPr>
      <p:scale>
        <a:sx n="33" d="100"/>
        <a:sy n="33" d="100"/>
      </p:scale>
      <p:origin x="0" y="-2886"/>
    </p:cViewPr>
  </p:outlineViewPr>
  <p:notesTextViewPr>
    <p:cViewPr>
      <p:scale>
        <a:sx n="3" d="2"/>
        <a:sy n="3" d="2"/>
      </p:scale>
      <p:origin x="0" y="0"/>
    </p:cViewPr>
  </p:notesTextViewPr>
  <p:notesViewPr>
    <p:cSldViewPr>
      <p:cViewPr varScale="1">
        <p:scale>
          <a:sx n="79" d="100"/>
          <a:sy n="79" d="100"/>
        </p:scale>
        <p:origin x="1644"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kshiii Waghmare" userId="499568bf1e6cdb70" providerId="LiveId" clId="{8E710704-EC3D-45E7-9A7D-9F33EEC3E13F}"/>
    <pc:docChg chg="undo custSel addSld modSld">
      <pc:chgData name="Sakshiii Waghmare" userId="499568bf1e6cdb70" providerId="LiveId" clId="{8E710704-EC3D-45E7-9A7D-9F33EEC3E13F}" dt="2024-01-30T17:23:13.293" v="1359" actId="20577"/>
      <pc:docMkLst>
        <pc:docMk/>
      </pc:docMkLst>
      <pc:sldChg chg="modSp mod">
        <pc:chgData name="Sakshiii Waghmare" userId="499568bf1e6cdb70" providerId="LiveId" clId="{8E710704-EC3D-45E7-9A7D-9F33EEC3E13F}" dt="2024-01-30T02:45:02.091" v="1052" actId="1076"/>
        <pc:sldMkLst>
          <pc:docMk/>
          <pc:sldMk cId="2995321941" sldId="258"/>
        </pc:sldMkLst>
        <pc:spChg chg="mod">
          <ac:chgData name="Sakshiii Waghmare" userId="499568bf1e6cdb70" providerId="LiveId" clId="{8E710704-EC3D-45E7-9A7D-9F33EEC3E13F}" dt="2024-01-30T02:45:02.091" v="1052" actId="1076"/>
          <ac:spMkLst>
            <pc:docMk/>
            <pc:sldMk cId="2995321941" sldId="258"/>
            <ac:spMk id="2" creationId="{00000000-0000-0000-0000-000000000000}"/>
          </ac:spMkLst>
        </pc:spChg>
        <pc:spChg chg="mod">
          <ac:chgData name="Sakshiii Waghmare" userId="499568bf1e6cdb70" providerId="LiveId" clId="{8E710704-EC3D-45E7-9A7D-9F33EEC3E13F}" dt="2024-01-30T02:44:55.200" v="1051" actId="1076"/>
          <ac:spMkLst>
            <pc:docMk/>
            <pc:sldMk cId="2995321941" sldId="258"/>
            <ac:spMk id="3" creationId="{00000000-0000-0000-0000-000000000000}"/>
          </ac:spMkLst>
        </pc:spChg>
        <pc:spChg chg="mod">
          <ac:chgData name="Sakshiii Waghmare" userId="499568bf1e6cdb70" providerId="LiveId" clId="{8E710704-EC3D-45E7-9A7D-9F33EEC3E13F}" dt="2024-01-30T02:44:38.919" v="1048" actId="1037"/>
          <ac:spMkLst>
            <pc:docMk/>
            <pc:sldMk cId="2995321941" sldId="258"/>
            <ac:spMk id="7" creationId="{9F25FBDE-0C3E-CDEC-5637-EF6368F74021}"/>
          </ac:spMkLst>
        </pc:spChg>
        <pc:spChg chg="mod">
          <ac:chgData name="Sakshiii Waghmare" userId="499568bf1e6cdb70" providerId="LiveId" clId="{8E710704-EC3D-45E7-9A7D-9F33EEC3E13F}" dt="2024-01-30T02:44:38.919" v="1048" actId="1037"/>
          <ac:spMkLst>
            <pc:docMk/>
            <pc:sldMk cId="2995321941" sldId="258"/>
            <ac:spMk id="8" creationId="{0B74DF76-EAF2-F973-874D-EEE9A65A6DF3}"/>
          </ac:spMkLst>
        </pc:spChg>
        <pc:spChg chg="mod">
          <ac:chgData name="Sakshiii Waghmare" userId="499568bf1e6cdb70" providerId="LiveId" clId="{8E710704-EC3D-45E7-9A7D-9F33EEC3E13F}" dt="2024-01-30T02:44:38.919" v="1048" actId="1037"/>
          <ac:spMkLst>
            <pc:docMk/>
            <pc:sldMk cId="2995321941" sldId="258"/>
            <ac:spMk id="9" creationId="{0CCDAF2E-8DBB-2501-3ADF-FB14E755FD8E}"/>
          </ac:spMkLst>
        </pc:spChg>
        <pc:graphicFrameChg chg="mod">
          <ac:chgData name="Sakshiii Waghmare" userId="499568bf1e6cdb70" providerId="LiveId" clId="{8E710704-EC3D-45E7-9A7D-9F33EEC3E13F}" dt="2024-01-30T02:44:49.657" v="1050" actId="14100"/>
          <ac:graphicFrameMkLst>
            <pc:docMk/>
            <pc:sldMk cId="2995321941" sldId="258"/>
            <ac:graphicFrameMk id="6" creationId="{65F469EB-2A41-C812-D66B-CD2C96E9D56B}"/>
          </ac:graphicFrameMkLst>
        </pc:graphicFrameChg>
      </pc:sldChg>
      <pc:sldChg chg="modSp mod">
        <pc:chgData name="Sakshiii Waghmare" userId="499568bf1e6cdb70" providerId="LiveId" clId="{8E710704-EC3D-45E7-9A7D-9F33EEC3E13F}" dt="2024-01-30T17:19:53.350" v="1151" actId="20577"/>
        <pc:sldMkLst>
          <pc:docMk/>
          <pc:sldMk cId="173238431" sldId="259"/>
        </pc:sldMkLst>
        <pc:spChg chg="mod">
          <ac:chgData name="Sakshiii Waghmare" userId="499568bf1e6cdb70" providerId="LiveId" clId="{8E710704-EC3D-45E7-9A7D-9F33EEC3E13F}" dt="2024-01-30T17:19:53.350" v="1151" actId="20577"/>
          <ac:spMkLst>
            <pc:docMk/>
            <pc:sldMk cId="173238431" sldId="259"/>
            <ac:spMk id="8" creationId="{34A9AC4D-F0B5-D141-AA43-76465E3F0382}"/>
          </ac:spMkLst>
        </pc:spChg>
      </pc:sldChg>
      <pc:sldChg chg="modSp mod">
        <pc:chgData name="Sakshiii Waghmare" userId="499568bf1e6cdb70" providerId="LiveId" clId="{8E710704-EC3D-45E7-9A7D-9F33EEC3E13F}" dt="2024-01-30T17:20:17.401" v="1186" actId="20577"/>
        <pc:sldMkLst>
          <pc:docMk/>
          <pc:sldMk cId="1008927394" sldId="260"/>
        </pc:sldMkLst>
        <pc:spChg chg="mod">
          <ac:chgData name="Sakshiii Waghmare" userId="499568bf1e6cdb70" providerId="LiveId" clId="{8E710704-EC3D-45E7-9A7D-9F33EEC3E13F}" dt="2024-01-30T17:20:17.401" v="1186" actId="20577"/>
          <ac:spMkLst>
            <pc:docMk/>
            <pc:sldMk cId="1008927394" sldId="260"/>
            <ac:spMk id="8" creationId="{34A9AC4D-F0B5-D141-AA43-76465E3F0382}"/>
          </ac:spMkLst>
        </pc:spChg>
      </pc:sldChg>
      <pc:sldChg chg="modSp mod">
        <pc:chgData name="Sakshiii Waghmare" userId="499568bf1e6cdb70" providerId="LiveId" clId="{8E710704-EC3D-45E7-9A7D-9F33EEC3E13F}" dt="2024-01-30T17:21:29.075" v="1248" actId="20577"/>
        <pc:sldMkLst>
          <pc:docMk/>
          <pc:sldMk cId="1610332094" sldId="261"/>
        </pc:sldMkLst>
        <pc:spChg chg="mod">
          <ac:chgData name="Sakshiii Waghmare" userId="499568bf1e6cdb70" providerId="LiveId" clId="{8E710704-EC3D-45E7-9A7D-9F33EEC3E13F}" dt="2024-01-30T17:21:29.075" v="1248" actId="20577"/>
          <ac:spMkLst>
            <pc:docMk/>
            <pc:sldMk cId="1610332094" sldId="261"/>
            <ac:spMk id="8" creationId="{34A9AC4D-F0B5-D141-AA43-76465E3F0382}"/>
          </ac:spMkLst>
        </pc:spChg>
      </pc:sldChg>
      <pc:sldChg chg="modSp mod">
        <pc:chgData name="Sakshiii Waghmare" userId="499568bf1e6cdb70" providerId="LiveId" clId="{8E710704-EC3D-45E7-9A7D-9F33EEC3E13F}" dt="2024-01-30T17:21:43.622" v="1261" actId="20577"/>
        <pc:sldMkLst>
          <pc:docMk/>
          <pc:sldMk cId="1868282599" sldId="262"/>
        </pc:sldMkLst>
        <pc:spChg chg="mod">
          <ac:chgData name="Sakshiii Waghmare" userId="499568bf1e6cdb70" providerId="LiveId" clId="{8E710704-EC3D-45E7-9A7D-9F33EEC3E13F}" dt="2024-01-30T17:21:43.622" v="1261" actId="20577"/>
          <ac:spMkLst>
            <pc:docMk/>
            <pc:sldMk cId="1868282599" sldId="262"/>
            <ac:spMk id="4" creationId="{03539E24-C8A6-9B5A-D3B1-4B5656260ED7}"/>
          </ac:spMkLst>
        </pc:spChg>
      </pc:sldChg>
      <pc:sldChg chg="modSp mod">
        <pc:chgData name="Sakshiii Waghmare" userId="499568bf1e6cdb70" providerId="LiveId" clId="{8E710704-EC3D-45E7-9A7D-9F33EEC3E13F}" dt="2024-01-30T17:21:52.538" v="1272" actId="20577"/>
        <pc:sldMkLst>
          <pc:docMk/>
          <pc:sldMk cId="2687152967" sldId="263"/>
        </pc:sldMkLst>
        <pc:spChg chg="mod">
          <ac:chgData name="Sakshiii Waghmare" userId="499568bf1e6cdb70" providerId="LiveId" clId="{8E710704-EC3D-45E7-9A7D-9F33EEC3E13F}" dt="2024-01-30T17:21:52.538" v="1272" actId="20577"/>
          <ac:spMkLst>
            <pc:docMk/>
            <pc:sldMk cId="2687152967" sldId="263"/>
            <ac:spMk id="4" creationId="{03539E24-C8A6-9B5A-D3B1-4B5656260ED7}"/>
          </ac:spMkLst>
        </pc:spChg>
      </pc:sldChg>
      <pc:sldChg chg="modSp mod">
        <pc:chgData name="Sakshiii Waghmare" userId="499568bf1e6cdb70" providerId="LiveId" clId="{8E710704-EC3D-45E7-9A7D-9F33EEC3E13F}" dt="2024-01-30T17:22:07.671" v="1288" actId="20577"/>
        <pc:sldMkLst>
          <pc:docMk/>
          <pc:sldMk cId="3840034440" sldId="264"/>
        </pc:sldMkLst>
        <pc:spChg chg="mod">
          <ac:chgData name="Sakshiii Waghmare" userId="499568bf1e6cdb70" providerId="LiveId" clId="{8E710704-EC3D-45E7-9A7D-9F33EEC3E13F}" dt="2024-01-30T17:22:07.671" v="1288" actId="20577"/>
          <ac:spMkLst>
            <pc:docMk/>
            <pc:sldMk cId="3840034440" sldId="264"/>
            <ac:spMk id="4" creationId="{03539E24-C8A6-9B5A-D3B1-4B5656260ED7}"/>
          </ac:spMkLst>
        </pc:spChg>
      </pc:sldChg>
      <pc:sldChg chg="modSp mod">
        <pc:chgData name="Sakshiii Waghmare" userId="499568bf1e6cdb70" providerId="LiveId" clId="{8E710704-EC3D-45E7-9A7D-9F33EEC3E13F}" dt="2024-01-30T17:22:22.822" v="1306" actId="20577"/>
        <pc:sldMkLst>
          <pc:docMk/>
          <pc:sldMk cId="1700752130" sldId="265"/>
        </pc:sldMkLst>
        <pc:spChg chg="mod">
          <ac:chgData name="Sakshiii Waghmare" userId="499568bf1e6cdb70" providerId="LiveId" clId="{8E710704-EC3D-45E7-9A7D-9F33EEC3E13F}" dt="2024-01-30T17:22:22.822" v="1306" actId="20577"/>
          <ac:spMkLst>
            <pc:docMk/>
            <pc:sldMk cId="1700752130" sldId="265"/>
            <ac:spMk id="4" creationId="{03539E24-C8A6-9B5A-D3B1-4B5656260ED7}"/>
          </ac:spMkLst>
        </pc:spChg>
      </pc:sldChg>
      <pc:sldChg chg="modSp mod">
        <pc:chgData name="Sakshiii Waghmare" userId="499568bf1e6cdb70" providerId="LiveId" clId="{8E710704-EC3D-45E7-9A7D-9F33EEC3E13F}" dt="2024-01-30T17:22:39.865" v="1330" actId="20577"/>
        <pc:sldMkLst>
          <pc:docMk/>
          <pc:sldMk cId="1892985792" sldId="266"/>
        </pc:sldMkLst>
        <pc:spChg chg="mod">
          <ac:chgData name="Sakshiii Waghmare" userId="499568bf1e6cdb70" providerId="LiveId" clId="{8E710704-EC3D-45E7-9A7D-9F33EEC3E13F}" dt="2024-01-30T17:22:31.457" v="1317" actId="20577"/>
          <ac:spMkLst>
            <pc:docMk/>
            <pc:sldMk cId="1892985792" sldId="266"/>
            <ac:spMk id="4" creationId="{03539E24-C8A6-9B5A-D3B1-4B5656260ED7}"/>
          </ac:spMkLst>
        </pc:spChg>
        <pc:spChg chg="mod">
          <ac:chgData name="Sakshiii Waghmare" userId="499568bf1e6cdb70" providerId="LiveId" clId="{8E710704-EC3D-45E7-9A7D-9F33EEC3E13F}" dt="2024-01-30T17:22:39.865" v="1330" actId="20577"/>
          <ac:spMkLst>
            <pc:docMk/>
            <pc:sldMk cId="1892985792" sldId="266"/>
            <ac:spMk id="7" creationId="{2F6D1FE5-89BE-7260-7691-2B2594EEE97A}"/>
          </ac:spMkLst>
        </pc:spChg>
      </pc:sldChg>
      <pc:sldChg chg="modSp mod">
        <pc:chgData name="Sakshiii Waghmare" userId="499568bf1e6cdb70" providerId="LiveId" clId="{8E710704-EC3D-45E7-9A7D-9F33EEC3E13F}" dt="2024-01-30T17:23:01.565" v="1346" actId="20577"/>
        <pc:sldMkLst>
          <pc:docMk/>
          <pc:sldMk cId="3584301005" sldId="267"/>
        </pc:sldMkLst>
        <pc:spChg chg="mod">
          <ac:chgData name="Sakshiii Waghmare" userId="499568bf1e6cdb70" providerId="LiveId" clId="{8E710704-EC3D-45E7-9A7D-9F33EEC3E13F}" dt="2024-01-30T17:23:01.565" v="1346" actId="20577"/>
          <ac:spMkLst>
            <pc:docMk/>
            <pc:sldMk cId="3584301005" sldId="267"/>
            <ac:spMk id="4" creationId="{03539E24-C8A6-9B5A-D3B1-4B5656260ED7}"/>
          </ac:spMkLst>
        </pc:spChg>
      </pc:sldChg>
      <pc:sldChg chg="modSp mod">
        <pc:chgData name="Sakshiii Waghmare" userId="499568bf1e6cdb70" providerId="LiveId" clId="{8E710704-EC3D-45E7-9A7D-9F33EEC3E13F}" dt="2024-01-30T17:23:13.293" v="1359" actId="20577"/>
        <pc:sldMkLst>
          <pc:docMk/>
          <pc:sldMk cId="3685487777" sldId="268"/>
        </pc:sldMkLst>
        <pc:spChg chg="mod">
          <ac:chgData name="Sakshiii Waghmare" userId="499568bf1e6cdb70" providerId="LiveId" clId="{8E710704-EC3D-45E7-9A7D-9F33EEC3E13F}" dt="2024-01-30T17:23:13.293" v="1359" actId="20577"/>
          <ac:spMkLst>
            <pc:docMk/>
            <pc:sldMk cId="3685487777" sldId="268"/>
            <ac:spMk id="4" creationId="{03539E24-C8A6-9B5A-D3B1-4B5656260ED7}"/>
          </ac:spMkLst>
        </pc:spChg>
      </pc:sldChg>
      <pc:sldChg chg="addSp delSp modSp mod">
        <pc:chgData name="Sakshiii Waghmare" userId="499568bf1e6cdb70" providerId="LiveId" clId="{8E710704-EC3D-45E7-9A7D-9F33EEC3E13F}" dt="2024-01-30T12:18:18.143" v="1118" actId="20577"/>
        <pc:sldMkLst>
          <pc:docMk/>
          <pc:sldMk cId="3971925265" sldId="269"/>
        </pc:sldMkLst>
        <pc:spChg chg="add mod">
          <ac:chgData name="Sakshiii Waghmare" userId="499568bf1e6cdb70" providerId="LiveId" clId="{8E710704-EC3D-45E7-9A7D-9F33EEC3E13F}" dt="2024-01-30T02:41:52.545" v="850" actId="1076"/>
          <ac:spMkLst>
            <pc:docMk/>
            <pc:sldMk cId="3971925265" sldId="269"/>
            <ac:spMk id="2" creationId="{381B00E2-6092-4B69-DB28-DCA514C617F6}"/>
          </ac:spMkLst>
        </pc:spChg>
        <pc:spChg chg="add">
          <ac:chgData name="Sakshiii Waghmare" userId="499568bf1e6cdb70" providerId="LiveId" clId="{8E710704-EC3D-45E7-9A7D-9F33EEC3E13F}" dt="2024-01-30T02:33:52.175" v="788"/>
          <ac:spMkLst>
            <pc:docMk/>
            <pc:sldMk cId="3971925265" sldId="269"/>
            <ac:spMk id="5" creationId="{5EBDC89D-83F4-8546-BC11-80C66CEB8A24}"/>
          </ac:spMkLst>
        </pc:spChg>
        <pc:spChg chg="add">
          <ac:chgData name="Sakshiii Waghmare" userId="499568bf1e6cdb70" providerId="LiveId" clId="{8E710704-EC3D-45E7-9A7D-9F33EEC3E13F}" dt="2024-01-30T02:33:52.175" v="788"/>
          <ac:spMkLst>
            <pc:docMk/>
            <pc:sldMk cId="3971925265" sldId="269"/>
            <ac:spMk id="6" creationId="{9A1169D9-0427-F765-60D8-7B9154F4C801}"/>
          </ac:spMkLst>
        </pc:spChg>
        <pc:spChg chg="mod">
          <ac:chgData name="Sakshiii Waghmare" userId="499568bf1e6cdb70" providerId="LiveId" clId="{8E710704-EC3D-45E7-9A7D-9F33EEC3E13F}" dt="2024-01-30T12:18:18.143" v="1118" actId="20577"/>
          <ac:spMkLst>
            <pc:docMk/>
            <pc:sldMk cId="3971925265" sldId="269"/>
            <ac:spMk id="7" creationId="{E1528A73-FD85-FBBF-4AE7-78E0E24DC671}"/>
          </ac:spMkLst>
        </pc:spChg>
        <pc:spChg chg="add">
          <ac:chgData name="Sakshiii Waghmare" userId="499568bf1e6cdb70" providerId="LiveId" clId="{8E710704-EC3D-45E7-9A7D-9F33EEC3E13F}" dt="2024-01-30T02:34:39.078" v="789"/>
          <ac:spMkLst>
            <pc:docMk/>
            <pc:sldMk cId="3971925265" sldId="269"/>
            <ac:spMk id="8" creationId="{1F8AB1A8-71EE-0161-FBD4-AFC916CC007C}"/>
          </ac:spMkLst>
        </pc:spChg>
        <pc:spChg chg="add">
          <ac:chgData name="Sakshiii Waghmare" userId="499568bf1e6cdb70" providerId="LiveId" clId="{8E710704-EC3D-45E7-9A7D-9F33EEC3E13F}" dt="2024-01-30T02:34:39.078" v="789"/>
          <ac:spMkLst>
            <pc:docMk/>
            <pc:sldMk cId="3971925265" sldId="269"/>
            <ac:spMk id="9" creationId="{5C30F27A-06C2-B675-9357-501A7EE2E222}"/>
          </ac:spMkLst>
        </pc:spChg>
        <pc:spChg chg="add">
          <ac:chgData name="Sakshiii Waghmare" userId="499568bf1e6cdb70" providerId="LiveId" clId="{8E710704-EC3D-45E7-9A7D-9F33EEC3E13F}" dt="2024-01-30T02:38:25.683" v="836"/>
          <ac:spMkLst>
            <pc:docMk/>
            <pc:sldMk cId="3971925265" sldId="269"/>
            <ac:spMk id="10" creationId="{3BB16020-F49E-973A-3B58-6DF4D78A1513}"/>
          </ac:spMkLst>
        </pc:spChg>
        <pc:spChg chg="add">
          <ac:chgData name="Sakshiii Waghmare" userId="499568bf1e6cdb70" providerId="LiveId" clId="{8E710704-EC3D-45E7-9A7D-9F33EEC3E13F}" dt="2024-01-30T02:38:25.683" v="836"/>
          <ac:spMkLst>
            <pc:docMk/>
            <pc:sldMk cId="3971925265" sldId="269"/>
            <ac:spMk id="11" creationId="{AAAEC5D3-43E8-BA5A-8012-F58EEB420DCE}"/>
          </ac:spMkLst>
        </pc:spChg>
        <pc:spChg chg="add">
          <ac:chgData name="Sakshiii Waghmare" userId="499568bf1e6cdb70" providerId="LiveId" clId="{8E710704-EC3D-45E7-9A7D-9F33EEC3E13F}" dt="2024-01-30T02:40:15.048" v="841"/>
          <ac:spMkLst>
            <pc:docMk/>
            <pc:sldMk cId="3971925265" sldId="269"/>
            <ac:spMk id="12" creationId="{3068D4E9-7A69-EF6A-2FDB-FABC33457EEF}"/>
          </ac:spMkLst>
        </pc:spChg>
        <pc:spChg chg="add">
          <ac:chgData name="Sakshiii Waghmare" userId="499568bf1e6cdb70" providerId="LiveId" clId="{8E710704-EC3D-45E7-9A7D-9F33EEC3E13F}" dt="2024-01-30T02:40:15.048" v="841"/>
          <ac:spMkLst>
            <pc:docMk/>
            <pc:sldMk cId="3971925265" sldId="269"/>
            <ac:spMk id="13" creationId="{B19B804C-741D-8793-203F-5571F0A976C9}"/>
          </ac:spMkLst>
        </pc:spChg>
        <pc:picChg chg="add del mod">
          <ac:chgData name="Sakshiii Waghmare" userId="499568bf1e6cdb70" providerId="LiveId" clId="{8E710704-EC3D-45E7-9A7D-9F33EEC3E13F}" dt="2024-01-30T02:26:07.170" v="417" actId="478"/>
          <ac:picMkLst>
            <pc:docMk/>
            <pc:sldMk cId="3971925265" sldId="269"/>
            <ac:picMk id="3" creationId="{004FC506-63CF-0234-DCF6-28CD713673E4}"/>
          </ac:picMkLst>
        </pc:picChg>
        <pc:picChg chg="add del mod">
          <ac:chgData name="Sakshiii Waghmare" userId="499568bf1e6cdb70" providerId="LiveId" clId="{8E710704-EC3D-45E7-9A7D-9F33EEC3E13F}" dt="2024-01-30T02:28:10.997" v="544" actId="478"/>
          <ac:picMkLst>
            <pc:docMk/>
            <pc:sldMk cId="3971925265" sldId="269"/>
            <ac:picMk id="4" creationId="{B868FDDD-C232-752D-FC23-CD5E1E67C3B8}"/>
          </ac:picMkLst>
        </pc:picChg>
      </pc:sldChg>
      <pc:sldChg chg="addSp delSp modSp new mod modClrScheme chgLayout">
        <pc:chgData name="Sakshiii Waghmare" userId="499568bf1e6cdb70" providerId="LiveId" clId="{8E710704-EC3D-45E7-9A7D-9F33EEC3E13F}" dt="2024-01-30T02:50:18.470" v="1090" actId="14861"/>
        <pc:sldMkLst>
          <pc:docMk/>
          <pc:sldMk cId="2810797473" sldId="270"/>
        </pc:sldMkLst>
        <pc:spChg chg="del mod ord">
          <ac:chgData name="Sakshiii Waghmare" userId="499568bf1e6cdb70" providerId="LiveId" clId="{8E710704-EC3D-45E7-9A7D-9F33EEC3E13F}" dt="2024-01-30T02:45:28.818" v="1054" actId="700"/>
          <ac:spMkLst>
            <pc:docMk/>
            <pc:sldMk cId="2810797473" sldId="270"/>
            <ac:spMk id="2" creationId="{16DDA9BF-0C07-1950-D38B-3BF23C793C59}"/>
          </ac:spMkLst>
        </pc:spChg>
        <pc:spChg chg="add del mod ord">
          <ac:chgData name="Sakshiii Waghmare" userId="499568bf1e6cdb70" providerId="LiveId" clId="{8E710704-EC3D-45E7-9A7D-9F33EEC3E13F}" dt="2024-01-30T02:45:34.611" v="1056" actId="478"/>
          <ac:spMkLst>
            <pc:docMk/>
            <pc:sldMk cId="2810797473" sldId="270"/>
            <ac:spMk id="3" creationId="{6E91F347-8FFA-A724-B273-BAABA218717C}"/>
          </ac:spMkLst>
        </pc:spChg>
        <pc:spChg chg="add del mod ord">
          <ac:chgData name="Sakshiii Waghmare" userId="499568bf1e6cdb70" providerId="LiveId" clId="{8E710704-EC3D-45E7-9A7D-9F33EEC3E13F}" dt="2024-01-30T02:46:16.495" v="1076" actId="931"/>
          <ac:spMkLst>
            <pc:docMk/>
            <pc:sldMk cId="2810797473" sldId="270"/>
            <ac:spMk id="4" creationId="{6EA2E750-D569-100F-F848-579C91F1518A}"/>
          </ac:spMkLst>
        </pc:spChg>
        <pc:spChg chg="add del mod ord">
          <ac:chgData name="Sakshiii Waghmare" userId="499568bf1e6cdb70" providerId="LiveId" clId="{8E710704-EC3D-45E7-9A7D-9F33EEC3E13F}" dt="2024-01-30T02:45:32.374" v="1055" actId="478"/>
          <ac:spMkLst>
            <pc:docMk/>
            <pc:sldMk cId="2810797473" sldId="270"/>
            <ac:spMk id="5" creationId="{6E01C68E-CDB9-7E9C-E945-184073A06726}"/>
          </ac:spMkLst>
        </pc:spChg>
        <pc:spChg chg="add del mod">
          <ac:chgData name="Sakshiii Waghmare" userId="499568bf1e6cdb70" providerId="LiveId" clId="{8E710704-EC3D-45E7-9A7D-9F33EEC3E13F}" dt="2024-01-30T02:46:09.044" v="1074" actId="478"/>
          <ac:spMkLst>
            <pc:docMk/>
            <pc:sldMk cId="2810797473" sldId="270"/>
            <ac:spMk id="9" creationId="{D70B33C9-1530-C84D-F132-C0A33C4BC8D8}"/>
          </ac:spMkLst>
        </pc:spChg>
        <pc:picChg chg="add del mod">
          <ac:chgData name="Sakshiii Waghmare" userId="499568bf1e6cdb70" providerId="LiveId" clId="{8E710704-EC3D-45E7-9A7D-9F33EEC3E13F}" dt="2024-01-30T02:46:10.604" v="1075" actId="931"/>
          <ac:picMkLst>
            <pc:docMk/>
            <pc:sldMk cId="2810797473" sldId="270"/>
            <ac:picMk id="7" creationId="{9EF5E691-CE9E-50B2-335A-BBEA03C2893F}"/>
          </ac:picMkLst>
        </pc:picChg>
        <pc:picChg chg="add mod">
          <ac:chgData name="Sakshiii Waghmare" userId="499568bf1e6cdb70" providerId="LiveId" clId="{8E710704-EC3D-45E7-9A7D-9F33EEC3E13F}" dt="2024-01-30T02:50:18.470" v="1090" actId="14861"/>
          <ac:picMkLst>
            <pc:docMk/>
            <pc:sldMk cId="2810797473" sldId="270"/>
            <ac:picMk id="11" creationId="{4CB45837-1246-F312-3F1E-4FD205EB62FA}"/>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4F8E8A4-ACCA-4BE6-A5BE-7CA93246BEE8}" type="doc">
      <dgm:prSet loTypeId="urn:microsoft.com/office/officeart/2008/layout/VerticalCurvedList" loCatId="list" qsTypeId="urn:microsoft.com/office/officeart/2005/8/quickstyle/simple3" qsCatId="simple" csTypeId="urn:microsoft.com/office/officeart/2005/8/colors/accent1_2" csCatId="accent1" phldr="1"/>
      <dgm:spPr/>
      <dgm:t>
        <a:bodyPr/>
        <a:lstStyle/>
        <a:p>
          <a:endParaRPr lang="en-IN"/>
        </a:p>
      </dgm:t>
    </dgm:pt>
    <dgm:pt modelId="{BE1828C0-486A-4EBC-92C2-637DB4C9A12F}">
      <dgm:prSet phldrT="[Text]" custT="1"/>
      <dgm:spPr>
        <a:gradFill rotWithShape="0">
          <a:gsLst>
            <a:gs pos="0">
              <a:srgbClr val="5B9BD5">
                <a:hueOff val="0"/>
                <a:satOff val="0"/>
                <a:lumOff val="0"/>
                <a:alphaOff val="0"/>
                <a:lumMod val="110000"/>
                <a:satMod val="105000"/>
                <a:tint val="67000"/>
              </a:srgbClr>
            </a:gs>
            <a:gs pos="50000">
              <a:srgbClr val="5B9BD5">
                <a:hueOff val="0"/>
                <a:satOff val="0"/>
                <a:lumOff val="0"/>
                <a:alphaOff val="0"/>
                <a:lumMod val="105000"/>
                <a:satMod val="103000"/>
                <a:tint val="73000"/>
              </a:srgbClr>
            </a:gs>
            <a:gs pos="100000">
              <a:srgbClr val="5B9BD5">
                <a:hueOff val="0"/>
                <a:satOff val="0"/>
                <a:lumOff val="0"/>
                <a:alphaOff val="0"/>
                <a:lumMod val="105000"/>
                <a:satMod val="109000"/>
                <a:tint val="81000"/>
              </a:srgbClr>
            </a:gs>
          </a:gsLst>
          <a:lin ang="5400000" scaled="0"/>
        </a:gradFill>
        <a:ln>
          <a:noFill/>
        </a:ln>
        <a:effectLst/>
        <a:scene3d>
          <a:camera prst="orthographicFront"/>
          <a:lightRig rig="flat" dir="t"/>
        </a:scene3d>
        <a:sp3d prstMaterial="dkEdge">
          <a:bevelT w="8200" h="38100" prst="angle"/>
        </a:sp3d>
      </dgm:spPr>
      <dgm:t>
        <a:bodyPr spcFirstLastPara="0" vert="horz" wrap="square" lIns="468682" tIns="73660" rIns="73660" bIns="73660" numCol="1" spcCol="1270" anchor="ctr" anchorCtr="0"/>
        <a:lstStyle/>
        <a:p>
          <a:pPr>
            <a:buFont typeface="+mj-lt"/>
            <a:buAutoNum type="arabicPeriod"/>
          </a:pPr>
          <a:r>
            <a:rPr lang="en-GB" sz="2000" b="0" i="0" kern="1200" dirty="0">
              <a:latin typeface="Cambria" panose="02040503050406030204" pitchFamily="18" charset="0"/>
              <a:ea typeface="Cambria" panose="02040503050406030204" pitchFamily="18" charset="0"/>
              <a:cs typeface="Calibri" panose="020F0502020204030204" pitchFamily="34" charset="0"/>
            </a:rPr>
            <a:t>Determine the most frequently rented movie categories.</a:t>
          </a:r>
          <a:endParaRPr lang="en-IN" sz="2000" kern="1200" dirty="0">
            <a:latin typeface="Cambria" panose="02040503050406030204" pitchFamily="18" charset="0"/>
            <a:ea typeface="Cambria" panose="02040503050406030204" pitchFamily="18" charset="0"/>
            <a:cs typeface="Calibri" panose="020F0502020204030204" pitchFamily="34" charset="0"/>
          </a:endParaRPr>
        </a:p>
      </dgm:t>
    </dgm:pt>
    <dgm:pt modelId="{C246453D-7D3E-4070-8F16-469B31340E9C}" type="parTrans" cxnId="{CDC085A4-2E8F-4BBC-B56B-F7A90CB90F9A}">
      <dgm:prSet/>
      <dgm:spPr/>
      <dgm:t>
        <a:bodyPr/>
        <a:lstStyle/>
        <a:p>
          <a:endParaRPr lang="en-IN" sz="2000">
            <a:latin typeface="Cambria" panose="02040503050406030204" pitchFamily="18" charset="0"/>
            <a:ea typeface="Cambria" panose="02040503050406030204" pitchFamily="18" charset="0"/>
            <a:cs typeface="Calibri" panose="020F0502020204030204" pitchFamily="34" charset="0"/>
          </a:endParaRPr>
        </a:p>
      </dgm:t>
    </dgm:pt>
    <dgm:pt modelId="{9B4520D8-0A0D-450E-8637-5DBD2203C94B}" type="sibTrans" cxnId="{CDC085A4-2E8F-4BBC-B56B-F7A90CB90F9A}">
      <dgm:prSet/>
      <dgm:spPr>
        <a:scene3d>
          <a:camera prst="orthographicFront"/>
          <a:lightRig rig="threePt" dir="t"/>
        </a:scene3d>
        <a:sp3d>
          <a:bevelT prst="angle"/>
        </a:sp3d>
      </dgm:spPr>
      <dgm:t>
        <a:bodyPr/>
        <a:lstStyle/>
        <a:p>
          <a:endParaRPr lang="en-IN" sz="2000">
            <a:latin typeface="Cambria" panose="02040503050406030204" pitchFamily="18" charset="0"/>
            <a:ea typeface="Cambria" panose="02040503050406030204" pitchFamily="18" charset="0"/>
            <a:cs typeface="Calibri" panose="020F0502020204030204" pitchFamily="34" charset="0"/>
          </a:endParaRPr>
        </a:p>
      </dgm:t>
    </dgm:pt>
    <dgm:pt modelId="{E9543C10-C735-4176-9552-B6CB4048BC9E}">
      <dgm:prSet phldrT="[Text]" custT="1"/>
      <dgm:spPr>
        <a:scene3d>
          <a:camera prst="orthographicFront"/>
          <a:lightRig rig="flat" dir="t"/>
        </a:scene3d>
        <a:sp3d prstMaterial="dkEdge">
          <a:bevelT w="8200" h="38100" prst="angle"/>
        </a:sp3d>
      </dgm:spPr>
      <dgm:t>
        <a:bodyPr/>
        <a:lstStyle/>
        <a:p>
          <a:pPr>
            <a:buFont typeface="Wingdings" panose="05000000000000000000" pitchFamily="2" charset="2"/>
            <a:buChar char="q"/>
          </a:pPr>
          <a:r>
            <a:rPr lang="en-GB" sz="2000" b="0" i="0" dirty="0">
              <a:latin typeface="Cambria" panose="02040503050406030204" pitchFamily="18" charset="0"/>
              <a:ea typeface="Cambria" panose="02040503050406030204" pitchFamily="18" charset="0"/>
              <a:cs typeface="Calibri" panose="020F0502020204030204" pitchFamily="34" charset="0"/>
            </a:rPr>
            <a:t>Recognize the actors in movies that are rented most frequently.</a:t>
          </a:r>
          <a:endParaRPr lang="en-IN" sz="2000" dirty="0">
            <a:latin typeface="Cambria" panose="02040503050406030204" pitchFamily="18" charset="0"/>
            <a:ea typeface="Cambria" panose="02040503050406030204" pitchFamily="18" charset="0"/>
            <a:cs typeface="Calibri" panose="020F0502020204030204" pitchFamily="34" charset="0"/>
          </a:endParaRPr>
        </a:p>
      </dgm:t>
    </dgm:pt>
    <dgm:pt modelId="{C4EC8707-BFDE-42EC-A2A5-EEEF6B613B6D}" type="parTrans" cxnId="{C2801AC3-2F6D-4141-84B2-1B2B42771005}">
      <dgm:prSet/>
      <dgm:spPr/>
      <dgm:t>
        <a:bodyPr/>
        <a:lstStyle/>
        <a:p>
          <a:endParaRPr lang="en-IN" sz="2000">
            <a:latin typeface="Cambria" panose="02040503050406030204" pitchFamily="18" charset="0"/>
            <a:ea typeface="Cambria" panose="02040503050406030204" pitchFamily="18" charset="0"/>
            <a:cs typeface="Calibri" panose="020F0502020204030204" pitchFamily="34" charset="0"/>
          </a:endParaRPr>
        </a:p>
      </dgm:t>
    </dgm:pt>
    <dgm:pt modelId="{4F7E093F-F5B3-4C30-9DF7-0281C3EC52F9}" type="sibTrans" cxnId="{C2801AC3-2F6D-4141-84B2-1B2B42771005}">
      <dgm:prSet/>
      <dgm:spPr/>
      <dgm:t>
        <a:bodyPr/>
        <a:lstStyle/>
        <a:p>
          <a:endParaRPr lang="en-IN" sz="2000">
            <a:latin typeface="Cambria" panose="02040503050406030204" pitchFamily="18" charset="0"/>
            <a:ea typeface="Cambria" panose="02040503050406030204" pitchFamily="18" charset="0"/>
            <a:cs typeface="Calibri" panose="020F0502020204030204" pitchFamily="34" charset="0"/>
          </a:endParaRPr>
        </a:p>
      </dgm:t>
    </dgm:pt>
    <dgm:pt modelId="{8E02B1A9-FF36-4A29-8607-C4583BA7DFA3}">
      <dgm:prSet phldrT="[Text]" custT="1"/>
      <dgm:spPr>
        <a:scene3d>
          <a:camera prst="orthographicFront"/>
          <a:lightRig rig="flat" dir="t"/>
        </a:scene3d>
        <a:sp3d prstMaterial="dkEdge">
          <a:bevelT w="8200" h="38100" prst="angle"/>
        </a:sp3d>
      </dgm:spPr>
      <dgm:t>
        <a:bodyPr/>
        <a:lstStyle/>
        <a:p>
          <a:r>
            <a:rPr lang="en-GB" sz="2000" b="0" i="0" dirty="0">
              <a:latin typeface="Cambria" panose="02040503050406030204" pitchFamily="18" charset="0"/>
              <a:ea typeface="Cambria" panose="02040503050406030204" pitchFamily="18" charset="0"/>
            </a:rPr>
            <a:t>Identify the number of movies suitable for audiences under 17 years old.</a:t>
          </a:r>
          <a:endParaRPr lang="en-GB" sz="2000" b="0" i="0" dirty="0">
            <a:latin typeface="Cambria" panose="02040503050406030204" pitchFamily="18" charset="0"/>
            <a:ea typeface="Cambria" panose="02040503050406030204" pitchFamily="18" charset="0"/>
            <a:cs typeface="Calibri" panose="020F0502020204030204" pitchFamily="34" charset="0"/>
          </a:endParaRPr>
        </a:p>
      </dgm:t>
    </dgm:pt>
    <dgm:pt modelId="{4B117C03-685F-4629-90E4-1A633B5059EB}" type="parTrans" cxnId="{07F14CF7-31ED-4800-8CBF-53F4123F3E2E}">
      <dgm:prSet/>
      <dgm:spPr/>
      <dgm:t>
        <a:bodyPr/>
        <a:lstStyle/>
        <a:p>
          <a:endParaRPr lang="en-IN" sz="2000">
            <a:latin typeface="Cambria" panose="02040503050406030204" pitchFamily="18" charset="0"/>
            <a:ea typeface="Cambria" panose="02040503050406030204" pitchFamily="18" charset="0"/>
            <a:cs typeface="Calibri" panose="020F0502020204030204" pitchFamily="34" charset="0"/>
          </a:endParaRPr>
        </a:p>
      </dgm:t>
    </dgm:pt>
    <dgm:pt modelId="{8B9EECF6-E16A-4D73-B89C-8A7911720E84}" type="sibTrans" cxnId="{07F14CF7-31ED-4800-8CBF-53F4123F3E2E}">
      <dgm:prSet/>
      <dgm:spPr/>
      <dgm:t>
        <a:bodyPr/>
        <a:lstStyle/>
        <a:p>
          <a:endParaRPr lang="en-IN" sz="2000">
            <a:latin typeface="Cambria" panose="02040503050406030204" pitchFamily="18" charset="0"/>
            <a:ea typeface="Cambria" panose="02040503050406030204" pitchFamily="18" charset="0"/>
            <a:cs typeface="Calibri" panose="020F0502020204030204" pitchFamily="34" charset="0"/>
          </a:endParaRPr>
        </a:p>
      </dgm:t>
    </dgm:pt>
    <dgm:pt modelId="{08FB108E-9427-4273-B2D2-9F5ECE4213CB}" type="pres">
      <dgm:prSet presAssocID="{84F8E8A4-ACCA-4BE6-A5BE-7CA93246BEE8}" presName="Name0" presStyleCnt="0">
        <dgm:presLayoutVars>
          <dgm:chMax val="7"/>
          <dgm:chPref val="7"/>
          <dgm:dir/>
        </dgm:presLayoutVars>
      </dgm:prSet>
      <dgm:spPr/>
    </dgm:pt>
    <dgm:pt modelId="{A77548F3-3144-47E1-A8EE-FDEE393452B5}" type="pres">
      <dgm:prSet presAssocID="{84F8E8A4-ACCA-4BE6-A5BE-7CA93246BEE8}" presName="Name1" presStyleCnt="0"/>
      <dgm:spPr>
        <a:scene3d>
          <a:camera prst="orthographicFront"/>
          <a:lightRig rig="threePt" dir="t"/>
        </a:scene3d>
        <a:sp3d>
          <a:bevelT prst="angle"/>
        </a:sp3d>
      </dgm:spPr>
    </dgm:pt>
    <dgm:pt modelId="{C49CCF99-16E5-4A1A-993E-422930C8E3CF}" type="pres">
      <dgm:prSet presAssocID="{84F8E8A4-ACCA-4BE6-A5BE-7CA93246BEE8}" presName="cycle" presStyleCnt="0"/>
      <dgm:spPr>
        <a:scene3d>
          <a:camera prst="orthographicFront"/>
          <a:lightRig rig="threePt" dir="t"/>
        </a:scene3d>
        <a:sp3d>
          <a:bevelT prst="angle"/>
        </a:sp3d>
      </dgm:spPr>
    </dgm:pt>
    <dgm:pt modelId="{5AB96EAA-378C-4658-9E88-FD5BE1EBCEAA}" type="pres">
      <dgm:prSet presAssocID="{84F8E8A4-ACCA-4BE6-A5BE-7CA93246BEE8}" presName="srcNode" presStyleLbl="node1" presStyleIdx="0" presStyleCnt="3"/>
      <dgm:spPr>
        <a:scene3d>
          <a:camera prst="orthographicFront"/>
          <a:lightRig rig="threePt" dir="t"/>
        </a:scene3d>
        <a:sp3d>
          <a:bevelT prst="angle"/>
        </a:sp3d>
      </dgm:spPr>
    </dgm:pt>
    <dgm:pt modelId="{79C57345-5D00-47C0-9513-DCC68BF59D30}" type="pres">
      <dgm:prSet presAssocID="{84F8E8A4-ACCA-4BE6-A5BE-7CA93246BEE8}" presName="conn" presStyleLbl="parChTrans1D2" presStyleIdx="0" presStyleCnt="1"/>
      <dgm:spPr/>
    </dgm:pt>
    <dgm:pt modelId="{644A6654-D3D1-45E6-B616-90FF6A5AF428}" type="pres">
      <dgm:prSet presAssocID="{84F8E8A4-ACCA-4BE6-A5BE-7CA93246BEE8}" presName="extraNode" presStyleLbl="node1" presStyleIdx="0" presStyleCnt="3"/>
      <dgm:spPr>
        <a:scene3d>
          <a:camera prst="orthographicFront"/>
          <a:lightRig rig="threePt" dir="t"/>
        </a:scene3d>
        <a:sp3d>
          <a:bevelT prst="angle"/>
        </a:sp3d>
      </dgm:spPr>
    </dgm:pt>
    <dgm:pt modelId="{CAB41494-60AC-47B7-BF15-420947C75CC7}" type="pres">
      <dgm:prSet presAssocID="{84F8E8A4-ACCA-4BE6-A5BE-7CA93246BEE8}" presName="dstNode" presStyleLbl="node1" presStyleIdx="0" presStyleCnt="3"/>
      <dgm:spPr>
        <a:scene3d>
          <a:camera prst="orthographicFront"/>
          <a:lightRig rig="threePt" dir="t"/>
        </a:scene3d>
        <a:sp3d>
          <a:bevelT prst="angle"/>
        </a:sp3d>
      </dgm:spPr>
    </dgm:pt>
    <dgm:pt modelId="{44E11D9C-E84C-4FB0-A742-27200458ED92}" type="pres">
      <dgm:prSet presAssocID="{BE1828C0-486A-4EBC-92C2-637DB4C9A12F}" presName="text_1" presStyleLbl="node1" presStyleIdx="0" presStyleCnt="3">
        <dgm:presLayoutVars>
          <dgm:bulletEnabled val="1"/>
        </dgm:presLayoutVars>
      </dgm:prSet>
      <dgm:spPr>
        <a:xfrm>
          <a:off x="412896" y="295232"/>
          <a:ext cx="9774610" cy="590465"/>
        </a:xfrm>
        <a:prstGeom prst="rect">
          <a:avLst/>
        </a:prstGeom>
      </dgm:spPr>
    </dgm:pt>
    <dgm:pt modelId="{47596980-6014-4A30-A39F-16B77175171B}" type="pres">
      <dgm:prSet presAssocID="{BE1828C0-486A-4EBC-92C2-637DB4C9A12F}" presName="accent_1" presStyleCnt="0"/>
      <dgm:spPr>
        <a:scene3d>
          <a:camera prst="orthographicFront"/>
          <a:lightRig rig="threePt" dir="t"/>
        </a:scene3d>
        <a:sp3d>
          <a:bevelT prst="angle"/>
        </a:sp3d>
      </dgm:spPr>
    </dgm:pt>
    <dgm:pt modelId="{DCBF6B98-A301-4F1B-B3B1-78CDD4996844}" type="pres">
      <dgm:prSet presAssocID="{BE1828C0-486A-4EBC-92C2-637DB4C9A12F}" presName="accentRepeatNode" presStyleLbl="solidFgAcc1" presStyleIdx="0" presStyleCnt="3"/>
      <dgm:spPr>
        <a:scene3d>
          <a:camera prst="orthographicFront"/>
          <a:lightRig rig="threePt" dir="t"/>
        </a:scene3d>
        <a:sp3d>
          <a:bevelT prst="angle"/>
        </a:sp3d>
      </dgm:spPr>
    </dgm:pt>
    <dgm:pt modelId="{3DC12C37-4A13-412D-8BA6-3CA1B854C10F}" type="pres">
      <dgm:prSet presAssocID="{E9543C10-C735-4176-9552-B6CB4048BC9E}" presName="text_2" presStyleLbl="node1" presStyleIdx="1" presStyleCnt="3">
        <dgm:presLayoutVars>
          <dgm:bulletEnabled val="1"/>
        </dgm:presLayoutVars>
      </dgm:prSet>
      <dgm:spPr/>
    </dgm:pt>
    <dgm:pt modelId="{A903F175-F563-4D5A-B1F6-20CDC5D61456}" type="pres">
      <dgm:prSet presAssocID="{E9543C10-C735-4176-9552-B6CB4048BC9E}" presName="accent_2" presStyleCnt="0"/>
      <dgm:spPr>
        <a:scene3d>
          <a:camera prst="orthographicFront"/>
          <a:lightRig rig="threePt" dir="t"/>
        </a:scene3d>
        <a:sp3d>
          <a:bevelT prst="angle"/>
        </a:sp3d>
      </dgm:spPr>
    </dgm:pt>
    <dgm:pt modelId="{88032048-5E75-4032-B8E9-C739F29BF7F0}" type="pres">
      <dgm:prSet presAssocID="{E9543C10-C735-4176-9552-B6CB4048BC9E}" presName="accentRepeatNode" presStyleLbl="solidFgAcc1" presStyleIdx="1" presStyleCnt="3"/>
      <dgm:spPr>
        <a:scene3d>
          <a:camera prst="orthographicFront"/>
          <a:lightRig rig="threePt" dir="t"/>
        </a:scene3d>
        <a:sp3d>
          <a:bevelT prst="angle"/>
        </a:sp3d>
      </dgm:spPr>
    </dgm:pt>
    <dgm:pt modelId="{7A3A87ED-34C0-4B0D-87BC-D711D7740AC3}" type="pres">
      <dgm:prSet presAssocID="{8E02B1A9-FF36-4A29-8607-C4583BA7DFA3}" presName="text_3" presStyleLbl="node1" presStyleIdx="2" presStyleCnt="3">
        <dgm:presLayoutVars>
          <dgm:bulletEnabled val="1"/>
        </dgm:presLayoutVars>
      </dgm:prSet>
      <dgm:spPr/>
    </dgm:pt>
    <dgm:pt modelId="{D242FA47-16BC-411A-8082-83C730812BC0}" type="pres">
      <dgm:prSet presAssocID="{8E02B1A9-FF36-4A29-8607-C4583BA7DFA3}" presName="accent_3" presStyleCnt="0"/>
      <dgm:spPr>
        <a:scene3d>
          <a:camera prst="orthographicFront"/>
          <a:lightRig rig="threePt" dir="t"/>
        </a:scene3d>
        <a:sp3d>
          <a:bevelT prst="angle"/>
        </a:sp3d>
      </dgm:spPr>
    </dgm:pt>
    <dgm:pt modelId="{5AC8E425-852E-4970-92AE-9AC086067DC4}" type="pres">
      <dgm:prSet presAssocID="{8E02B1A9-FF36-4A29-8607-C4583BA7DFA3}" presName="accentRepeatNode" presStyleLbl="solidFgAcc1" presStyleIdx="2" presStyleCnt="3"/>
      <dgm:spPr>
        <a:scene3d>
          <a:camera prst="orthographicFront"/>
          <a:lightRig rig="threePt" dir="t"/>
        </a:scene3d>
        <a:sp3d>
          <a:bevelT prst="angle"/>
        </a:sp3d>
      </dgm:spPr>
    </dgm:pt>
  </dgm:ptLst>
  <dgm:cxnLst>
    <dgm:cxn modelId="{24F2C65D-7095-41EB-B12B-DB4797E81C56}" type="presOf" srcId="{E9543C10-C735-4176-9552-B6CB4048BC9E}" destId="{3DC12C37-4A13-412D-8BA6-3CA1B854C10F}" srcOrd="0" destOrd="0" presId="urn:microsoft.com/office/officeart/2008/layout/VerticalCurvedList"/>
    <dgm:cxn modelId="{DC20D646-454C-48AF-B5F7-32FB00A56BBA}" type="presOf" srcId="{84F8E8A4-ACCA-4BE6-A5BE-7CA93246BEE8}" destId="{08FB108E-9427-4273-B2D2-9F5ECE4213CB}" srcOrd="0" destOrd="0" presId="urn:microsoft.com/office/officeart/2008/layout/VerticalCurvedList"/>
    <dgm:cxn modelId="{9E38124F-9235-4001-9482-CCB0283045F7}" type="presOf" srcId="{8E02B1A9-FF36-4A29-8607-C4583BA7DFA3}" destId="{7A3A87ED-34C0-4B0D-87BC-D711D7740AC3}" srcOrd="0" destOrd="0" presId="urn:microsoft.com/office/officeart/2008/layout/VerticalCurvedList"/>
    <dgm:cxn modelId="{CDC085A4-2E8F-4BBC-B56B-F7A90CB90F9A}" srcId="{84F8E8A4-ACCA-4BE6-A5BE-7CA93246BEE8}" destId="{BE1828C0-486A-4EBC-92C2-637DB4C9A12F}" srcOrd="0" destOrd="0" parTransId="{C246453D-7D3E-4070-8F16-469B31340E9C}" sibTransId="{9B4520D8-0A0D-450E-8637-5DBD2203C94B}"/>
    <dgm:cxn modelId="{84A20DAA-2AD0-4430-9BB6-1C656ABB46AF}" type="presOf" srcId="{BE1828C0-486A-4EBC-92C2-637DB4C9A12F}" destId="{44E11D9C-E84C-4FB0-A742-27200458ED92}" srcOrd="0" destOrd="0" presId="urn:microsoft.com/office/officeart/2008/layout/VerticalCurvedList"/>
    <dgm:cxn modelId="{D9357DAC-2C32-4E97-9758-73E27CC08C9C}" type="presOf" srcId="{9B4520D8-0A0D-450E-8637-5DBD2203C94B}" destId="{79C57345-5D00-47C0-9513-DCC68BF59D30}" srcOrd="0" destOrd="0" presId="urn:microsoft.com/office/officeart/2008/layout/VerticalCurvedList"/>
    <dgm:cxn modelId="{C2801AC3-2F6D-4141-84B2-1B2B42771005}" srcId="{84F8E8A4-ACCA-4BE6-A5BE-7CA93246BEE8}" destId="{E9543C10-C735-4176-9552-B6CB4048BC9E}" srcOrd="1" destOrd="0" parTransId="{C4EC8707-BFDE-42EC-A2A5-EEEF6B613B6D}" sibTransId="{4F7E093F-F5B3-4C30-9DF7-0281C3EC52F9}"/>
    <dgm:cxn modelId="{07F14CF7-31ED-4800-8CBF-53F4123F3E2E}" srcId="{84F8E8A4-ACCA-4BE6-A5BE-7CA93246BEE8}" destId="{8E02B1A9-FF36-4A29-8607-C4583BA7DFA3}" srcOrd="2" destOrd="0" parTransId="{4B117C03-685F-4629-90E4-1A633B5059EB}" sibTransId="{8B9EECF6-E16A-4D73-B89C-8A7911720E84}"/>
    <dgm:cxn modelId="{E3259C8F-2BA8-420F-9751-52CFC1268369}" type="presParOf" srcId="{08FB108E-9427-4273-B2D2-9F5ECE4213CB}" destId="{A77548F3-3144-47E1-A8EE-FDEE393452B5}" srcOrd="0" destOrd="0" presId="urn:microsoft.com/office/officeart/2008/layout/VerticalCurvedList"/>
    <dgm:cxn modelId="{92AE5AA4-BA00-4D79-B692-FC1755AA29B0}" type="presParOf" srcId="{A77548F3-3144-47E1-A8EE-FDEE393452B5}" destId="{C49CCF99-16E5-4A1A-993E-422930C8E3CF}" srcOrd="0" destOrd="0" presId="urn:microsoft.com/office/officeart/2008/layout/VerticalCurvedList"/>
    <dgm:cxn modelId="{37F312C5-7559-4DC1-8D26-DB54E480C255}" type="presParOf" srcId="{C49CCF99-16E5-4A1A-993E-422930C8E3CF}" destId="{5AB96EAA-378C-4658-9E88-FD5BE1EBCEAA}" srcOrd="0" destOrd="0" presId="urn:microsoft.com/office/officeart/2008/layout/VerticalCurvedList"/>
    <dgm:cxn modelId="{B55C137F-AA9E-469D-AFA0-CBF86F029337}" type="presParOf" srcId="{C49CCF99-16E5-4A1A-993E-422930C8E3CF}" destId="{79C57345-5D00-47C0-9513-DCC68BF59D30}" srcOrd="1" destOrd="0" presId="urn:microsoft.com/office/officeart/2008/layout/VerticalCurvedList"/>
    <dgm:cxn modelId="{46D83903-90DB-499D-82A7-B1653F6A4671}" type="presParOf" srcId="{C49CCF99-16E5-4A1A-993E-422930C8E3CF}" destId="{644A6654-D3D1-45E6-B616-90FF6A5AF428}" srcOrd="2" destOrd="0" presId="urn:microsoft.com/office/officeart/2008/layout/VerticalCurvedList"/>
    <dgm:cxn modelId="{56A6B085-B194-4A35-BD4C-CD82ACFA778D}" type="presParOf" srcId="{C49CCF99-16E5-4A1A-993E-422930C8E3CF}" destId="{CAB41494-60AC-47B7-BF15-420947C75CC7}" srcOrd="3" destOrd="0" presId="urn:microsoft.com/office/officeart/2008/layout/VerticalCurvedList"/>
    <dgm:cxn modelId="{45CD369C-54F4-4FD5-8501-946D2DD9F3F2}" type="presParOf" srcId="{A77548F3-3144-47E1-A8EE-FDEE393452B5}" destId="{44E11D9C-E84C-4FB0-A742-27200458ED92}" srcOrd="1" destOrd="0" presId="urn:microsoft.com/office/officeart/2008/layout/VerticalCurvedList"/>
    <dgm:cxn modelId="{A022FABA-65CC-4A17-A5B6-A363A6813ED2}" type="presParOf" srcId="{A77548F3-3144-47E1-A8EE-FDEE393452B5}" destId="{47596980-6014-4A30-A39F-16B77175171B}" srcOrd="2" destOrd="0" presId="urn:microsoft.com/office/officeart/2008/layout/VerticalCurvedList"/>
    <dgm:cxn modelId="{57C95689-ECDC-4FF3-AAC7-2A0010BF6ADD}" type="presParOf" srcId="{47596980-6014-4A30-A39F-16B77175171B}" destId="{DCBF6B98-A301-4F1B-B3B1-78CDD4996844}" srcOrd="0" destOrd="0" presId="urn:microsoft.com/office/officeart/2008/layout/VerticalCurvedList"/>
    <dgm:cxn modelId="{4E00D988-1172-4081-931E-F2F7BC09D66F}" type="presParOf" srcId="{A77548F3-3144-47E1-A8EE-FDEE393452B5}" destId="{3DC12C37-4A13-412D-8BA6-3CA1B854C10F}" srcOrd="3" destOrd="0" presId="urn:microsoft.com/office/officeart/2008/layout/VerticalCurvedList"/>
    <dgm:cxn modelId="{9474D7A5-F659-4261-9630-B5BEED6771EE}" type="presParOf" srcId="{A77548F3-3144-47E1-A8EE-FDEE393452B5}" destId="{A903F175-F563-4D5A-B1F6-20CDC5D61456}" srcOrd="4" destOrd="0" presId="urn:microsoft.com/office/officeart/2008/layout/VerticalCurvedList"/>
    <dgm:cxn modelId="{79E7614C-D725-40F2-8295-7EAAB41C87FA}" type="presParOf" srcId="{A903F175-F563-4D5A-B1F6-20CDC5D61456}" destId="{88032048-5E75-4032-B8E9-C739F29BF7F0}" srcOrd="0" destOrd="0" presId="urn:microsoft.com/office/officeart/2008/layout/VerticalCurvedList"/>
    <dgm:cxn modelId="{093C66DD-BABA-48C0-9CED-43D740AFB2CA}" type="presParOf" srcId="{A77548F3-3144-47E1-A8EE-FDEE393452B5}" destId="{7A3A87ED-34C0-4B0D-87BC-D711D7740AC3}" srcOrd="5" destOrd="0" presId="urn:microsoft.com/office/officeart/2008/layout/VerticalCurvedList"/>
    <dgm:cxn modelId="{6BF8E6D1-913E-4A49-A2E2-A9AF298B9DAC}" type="presParOf" srcId="{A77548F3-3144-47E1-A8EE-FDEE393452B5}" destId="{D242FA47-16BC-411A-8082-83C730812BC0}" srcOrd="6" destOrd="0" presId="urn:microsoft.com/office/officeart/2008/layout/VerticalCurvedList"/>
    <dgm:cxn modelId="{B6D65B33-1D5E-4E1E-A1E9-660D354F3C85}" type="presParOf" srcId="{D242FA47-16BC-411A-8082-83C730812BC0}" destId="{5AC8E425-852E-4970-92AE-9AC086067DC4}"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C57345-5D00-47C0-9513-DCC68BF59D30}">
      <dsp:nvSpPr>
        <dsp:cNvPr id="0" name=""/>
        <dsp:cNvSpPr/>
      </dsp:nvSpPr>
      <dsp:spPr>
        <a:xfrm>
          <a:off x="-3336610" y="-513200"/>
          <a:ext cx="3978728" cy="3978728"/>
        </a:xfrm>
        <a:prstGeom prst="blockArc">
          <a:avLst>
            <a:gd name="adj1" fmla="val 18900000"/>
            <a:gd name="adj2" fmla="val 2700000"/>
            <a:gd name="adj3" fmla="val 543"/>
          </a:avLst>
        </a:prstGeom>
        <a:noFill/>
        <a:ln w="12700" cap="flat" cmpd="sng" algn="ctr">
          <a:solidFill>
            <a:schemeClr val="accent1">
              <a:shade val="60000"/>
              <a:hueOff val="0"/>
              <a:satOff val="0"/>
              <a:lumOff val="0"/>
              <a:alphaOff val="0"/>
            </a:schemeClr>
          </a:solidFill>
          <a:prstDash val="solid"/>
          <a:miter lim="800000"/>
        </a:ln>
        <a:effectLst/>
        <a:scene3d>
          <a:camera prst="orthographicFront"/>
          <a:lightRig rig="threePt" dir="t"/>
        </a:scene3d>
        <a:sp3d>
          <a:bevelT prst="angle"/>
        </a:sp3d>
      </dsp:spPr>
      <dsp:style>
        <a:lnRef idx="2">
          <a:scrgbClr r="0" g="0" b="0"/>
        </a:lnRef>
        <a:fillRef idx="0">
          <a:scrgbClr r="0" g="0" b="0"/>
        </a:fillRef>
        <a:effectRef idx="0">
          <a:scrgbClr r="0" g="0" b="0"/>
        </a:effectRef>
        <a:fontRef idx="minor"/>
      </dsp:style>
    </dsp:sp>
    <dsp:sp modelId="{44E11D9C-E84C-4FB0-A742-27200458ED92}">
      <dsp:nvSpPr>
        <dsp:cNvPr id="0" name=""/>
        <dsp:cNvSpPr/>
      </dsp:nvSpPr>
      <dsp:spPr>
        <a:xfrm>
          <a:off x="412896" y="295232"/>
          <a:ext cx="8766499" cy="590465"/>
        </a:xfrm>
        <a:prstGeom prst="rect">
          <a:avLst/>
        </a:prstGeom>
        <a:gradFill rotWithShape="0">
          <a:gsLst>
            <a:gs pos="0">
              <a:srgbClr val="5B9BD5">
                <a:hueOff val="0"/>
                <a:satOff val="0"/>
                <a:lumOff val="0"/>
                <a:alphaOff val="0"/>
                <a:lumMod val="110000"/>
                <a:satMod val="105000"/>
                <a:tint val="67000"/>
              </a:srgbClr>
            </a:gs>
            <a:gs pos="50000">
              <a:srgbClr val="5B9BD5">
                <a:hueOff val="0"/>
                <a:satOff val="0"/>
                <a:lumOff val="0"/>
                <a:alphaOff val="0"/>
                <a:lumMod val="105000"/>
                <a:satMod val="103000"/>
                <a:tint val="73000"/>
              </a:srgbClr>
            </a:gs>
            <a:gs pos="100000">
              <a:srgbClr val="5B9BD5">
                <a:hueOff val="0"/>
                <a:satOff val="0"/>
                <a:lumOff val="0"/>
                <a:alphaOff val="0"/>
                <a:lumMod val="105000"/>
                <a:satMod val="109000"/>
                <a:tint val="81000"/>
              </a:srgbClr>
            </a:gs>
          </a:gsLst>
          <a:lin ang="5400000" scaled="0"/>
        </a:gradFill>
        <a:ln>
          <a:noFill/>
        </a:ln>
        <a:effectLst/>
        <a:scene3d>
          <a:camera prst="orthographicFront"/>
          <a:lightRig rig="flat" dir="t"/>
        </a:scene3d>
        <a:sp3d prstMaterial="dkEdge">
          <a:bevelT w="8200" h="38100" prst="angle"/>
        </a:sp3d>
      </dsp:spPr>
      <dsp:style>
        <a:lnRef idx="0">
          <a:scrgbClr r="0" g="0" b="0"/>
        </a:lnRef>
        <a:fillRef idx="2">
          <a:scrgbClr r="0" g="0" b="0"/>
        </a:fillRef>
        <a:effectRef idx="1">
          <a:scrgbClr r="0" g="0" b="0"/>
        </a:effectRef>
        <a:fontRef idx="minor">
          <a:schemeClr val="dk1"/>
        </a:fontRef>
      </dsp:style>
      <dsp:txBody>
        <a:bodyPr spcFirstLastPara="0" vert="horz" wrap="square" lIns="468682" tIns="73660" rIns="73660" bIns="73660" numCol="1" spcCol="1270" anchor="ctr" anchorCtr="0">
          <a:noAutofit/>
        </a:bodyPr>
        <a:lstStyle/>
        <a:p>
          <a:pPr marL="0" lvl="0" indent="0" algn="l" defTabSz="889000">
            <a:lnSpc>
              <a:spcPct val="90000"/>
            </a:lnSpc>
            <a:spcBef>
              <a:spcPct val="0"/>
            </a:spcBef>
            <a:spcAft>
              <a:spcPct val="35000"/>
            </a:spcAft>
            <a:buFont typeface="+mj-lt"/>
            <a:buNone/>
          </a:pPr>
          <a:r>
            <a:rPr lang="en-GB" sz="2000" b="0" i="0" kern="1200" dirty="0">
              <a:latin typeface="Cambria" panose="02040503050406030204" pitchFamily="18" charset="0"/>
              <a:ea typeface="Cambria" panose="02040503050406030204" pitchFamily="18" charset="0"/>
              <a:cs typeface="Calibri" panose="020F0502020204030204" pitchFamily="34" charset="0"/>
            </a:rPr>
            <a:t>Determine the most frequently rented movie categories.</a:t>
          </a:r>
          <a:endParaRPr lang="en-IN" sz="2000" kern="1200" dirty="0">
            <a:latin typeface="Cambria" panose="02040503050406030204" pitchFamily="18" charset="0"/>
            <a:ea typeface="Cambria" panose="02040503050406030204" pitchFamily="18" charset="0"/>
            <a:cs typeface="Calibri" panose="020F0502020204030204" pitchFamily="34" charset="0"/>
          </a:endParaRPr>
        </a:p>
      </dsp:txBody>
      <dsp:txXfrm>
        <a:off x="412896" y="295232"/>
        <a:ext cx="8766499" cy="590465"/>
      </dsp:txXfrm>
    </dsp:sp>
    <dsp:sp modelId="{DCBF6B98-A301-4F1B-B3B1-78CDD4996844}">
      <dsp:nvSpPr>
        <dsp:cNvPr id="0" name=""/>
        <dsp:cNvSpPr/>
      </dsp:nvSpPr>
      <dsp:spPr>
        <a:xfrm>
          <a:off x="43855" y="221424"/>
          <a:ext cx="738082" cy="738082"/>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a:scene3d>
          <a:camera prst="orthographicFront"/>
          <a:lightRig rig="threePt" dir="t"/>
        </a:scene3d>
        <a:sp3d>
          <a:bevelT prst="angle"/>
        </a:sp3d>
      </dsp:spPr>
      <dsp:style>
        <a:lnRef idx="1">
          <a:scrgbClr r="0" g="0" b="0"/>
        </a:lnRef>
        <a:fillRef idx="2">
          <a:scrgbClr r="0" g="0" b="0"/>
        </a:fillRef>
        <a:effectRef idx="0">
          <a:scrgbClr r="0" g="0" b="0"/>
        </a:effectRef>
        <a:fontRef idx="minor"/>
      </dsp:style>
    </dsp:sp>
    <dsp:sp modelId="{3DC12C37-4A13-412D-8BA6-3CA1B854C10F}">
      <dsp:nvSpPr>
        <dsp:cNvPr id="0" name=""/>
        <dsp:cNvSpPr/>
      </dsp:nvSpPr>
      <dsp:spPr>
        <a:xfrm>
          <a:off x="627530" y="1180931"/>
          <a:ext cx="8551865" cy="590465"/>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prst="angle"/>
        </a:sp3d>
      </dsp:spPr>
      <dsp:style>
        <a:lnRef idx="0">
          <a:scrgbClr r="0" g="0" b="0"/>
        </a:lnRef>
        <a:fillRef idx="2">
          <a:scrgbClr r="0" g="0" b="0"/>
        </a:fillRef>
        <a:effectRef idx="1">
          <a:scrgbClr r="0" g="0" b="0"/>
        </a:effectRef>
        <a:fontRef idx="minor">
          <a:schemeClr val="dk1"/>
        </a:fontRef>
      </dsp:style>
      <dsp:txBody>
        <a:bodyPr spcFirstLastPara="0" vert="horz" wrap="square" lIns="468682" tIns="50800" rIns="50800" bIns="50800" numCol="1" spcCol="1270" anchor="ctr" anchorCtr="0">
          <a:noAutofit/>
        </a:bodyPr>
        <a:lstStyle/>
        <a:p>
          <a:pPr marL="0" lvl="0" indent="0" algn="l" defTabSz="889000">
            <a:lnSpc>
              <a:spcPct val="90000"/>
            </a:lnSpc>
            <a:spcBef>
              <a:spcPct val="0"/>
            </a:spcBef>
            <a:spcAft>
              <a:spcPct val="35000"/>
            </a:spcAft>
            <a:buFont typeface="Wingdings" panose="05000000000000000000" pitchFamily="2" charset="2"/>
            <a:buNone/>
          </a:pPr>
          <a:r>
            <a:rPr lang="en-GB" sz="2000" b="0" i="0" kern="1200" dirty="0">
              <a:latin typeface="Cambria" panose="02040503050406030204" pitchFamily="18" charset="0"/>
              <a:ea typeface="Cambria" panose="02040503050406030204" pitchFamily="18" charset="0"/>
              <a:cs typeface="Calibri" panose="020F0502020204030204" pitchFamily="34" charset="0"/>
            </a:rPr>
            <a:t>Recognize the actors in movies that are rented most frequently.</a:t>
          </a:r>
          <a:endParaRPr lang="en-IN" sz="2000" kern="1200" dirty="0">
            <a:latin typeface="Cambria" panose="02040503050406030204" pitchFamily="18" charset="0"/>
            <a:ea typeface="Cambria" panose="02040503050406030204" pitchFamily="18" charset="0"/>
            <a:cs typeface="Calibri" panose="020F0502020204030204" pitchFamily="34" charset="0"/>
          </a:endParaRPr>
        </a:p>
      </dsp:txBody>
      <dsp:txXfrm>
        <a:off x="627530" y="1180931"/>
        <a:ext cx="8551865" cy="590465"/>
      </dsp:txXfrm>
    </dsp:sp>
    <dsp:sp modelId="{88032048-5E75-4032-B8E9-C739F29BF7F0}">
      <dsp:nvSpPr>
        <dsp:cNvPr id="0" name=""/>
        <dsp:cNvSpPr/>
      </dsp:nvSpPr>
      <dsp:spPr>
        <a:xfrm>
          <a:off x="258489" y="1107123"/>
          <a:ext cx="738082" cy="738082"/>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a:scene3d>
          <a:camera prst="orthographicFront"/>
          <a:lightRig rig="threePt" dir="t"/>
        </a:scene3d>
        <a:sp3d>
          <a:bevelT prst="angle"/>
        </a:sp3d>
      </dsp:spPr>
      <dsp:style>
        <a:lnRef idx="1">
          <a:scrgbClr r="0" g="0" b="0"/>
        </a:lnRef>
        <a:fillRef idx="2">
          <a:scrgbClr r="0" g="0" b="0"/>
        </a:fillRef>
        <a:effectRef idx="0">
          <a:scrgbClr r="0" g="0" b="0"/>
        </a:effectRef>
        <a:fontRef idx="minor"/>
      </dsp:style>
    </dsp:sp>
    <dsp:sp modelId="{7A3A87ED-34C0-4B0D-87BC-D711D7740AC3}">
      <dsp:nvSpPr>
        <dsp:cNvPr id="0" name=""/>
        <dsp:cNvSpPr/>
      </dsp:nvSpPr>
      <dsp:spPr>
        <a:xfrm>
          <a:off x="412896" y="2066629"/>
          <a:ext cx="8766499" cy="590465"/>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prst="angle"/>
        </a:sp3d>
      </dsp:spPr>
      <dsp:style>
        <a:lnRef idx="0">
          <a:scrgbClr r="0" g="0" b="0"/>
        </a:lnRef>
        <a:fillRef idx="2">
          <a:scrgbClr r="0" g="0" b="0"/>
        </a:fillRef>
        <a:effectRef idx="1">
          <a:scrgbClr r="0" g="0" b="0"/>
        </a:effectRef>
        <a:fontRef idx="minor">
          <a:schemeClr val="dk1"/>
        </a:fontRef>
      </dsp:style>
      <dsp:txBody>
        <a:bodyPr spcFirstLastPara="0" vert="horz" wrap="square" lIns="468682" tIns="50800" rIns="50800" bIns="50800" numCol="1" spcCol="1270" anchor="ctr" anchorCtr="0">
          <a:noAutofit/>
        </a:bodyPr>
        <a:lstStyle/>
        <a:p>
          <a:pPr marL="0" lvl="0" indent="0" algn="l" defTabSz="889000">
            <a:lnSpc>
              <a:spcPct val="90000"/>
            </a:lnSpc>
            <a:spcBef>
              <a:spcPct val="0"/>
            </a:spcBef>
            <a:spcAft>
              <a:spcPct val="35000"/>
            </a:spcAft>
            <a:buNone/>
          </a:pPr>
          <a:r>
            <a:rPr lang="en-GB" sz="2000" b="0" i="0" kern="1200" dirty="0">
              <a:latin typeface="Cambria" panose="02040503050406030204" pitchFamily="18" charset="0"/>
              <a:ea typeface="Cambria" panose="02040503050406030204" pitchFamily="18" charset="0"/>
            </a:rPr>
            <a:t>Identify the number of movies suitable for audiences under 17 years old.</a:t>
          </a:r>
          <a:endParaRPr lang="en-GB" sz="2000" b="0" i="0" kern="1200" dirty="0">
            <a:latin typeface="Cambria" panose="02040503050406030204" pitchFamily="18" charset="0"/>
            <a:ea typeface="Cambria" panose="02040503050406030204" pitchFamily="18" charset="0"/>
            <a:cs typeface="Calibri" panose="020F0502020204030204" pitchFamily="34" charset="0"/>
          </a:endParaRPr>
        </a:p>
      </dsp:txBody>
      <dsp:txXfrm>
        <a:off x="412896" y="2066629"/>
        <a:ext cx="8766499" cy="590465"/>
      </dsp:txXfrm>
    </dsp:sp>
    <dsp:sp modelId="{5AC8E425-852E-4970-92AE-9AC086067DC4}">
      <dsp:nvSpPr>
        <dsp:cNvPr id="0" name=""/>
        <dsp:cNvSpPr/>
      </dsp:nvSpPr>
      <dsp:spPr>
        <a:xfrm>
          <a:off x="43855" y="1992821"/>
          <a:ext cx="738082" cy="738082"/>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a:scene3d>
          <a:camera prst="orthographicFront"/>
          <a:lightRig rig="threePt" dir="t"/>
        </a:scene3d>
        <a:sp3d>
          <a:bevelT prst="angle"/>
        </a:sp3d>
      </dsp:spPr>
      <dsp:style>
        <a:lnRef idx="1">
          <a:scrgbClr r="0" g="0" b="0"/>
        </a:lnRef>
        <a:fillRef idx="2">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solidFill>
                <a:schemeClr val="tx2"/>
              </a:solidFill>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973C59C-4E16-4A64-A766-34DB213E11B3}" type="datetimeFigureOut">
              <a:rPr lang="en-US">
                <a:solidFill>
                  <a:schemeClr val="tx2"/>
                </a:solidFill>
              </a:rPr>
              <a:t>1/30/2024</a:t>
            </a:fld>
            <a:endParaRPr>
              <a:solidFill>
                <a:schemeClr val="tx2"/>
              </a:solidFill>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solidFill>
                <a:schemeClr val="tx2"/>
              </a:solidFill>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FD77566-CD65-4859-9FA1-43956DC85B8C}" type="slidenum">
              <a:rPr>
                <a:solidFill>
                  <a:schemeClr val="tx2"/>
                </a:solidFill>
              </a:rPr>
              <a:t>‹#›</a:t>
            </a:fld>
            <a:endParaRPr>
              <a:solidFill>
                <a:schemeClr val="tx2"/>
              </a:solidFill>
            </a:endParaRPr>
          </a:p>
        </p:txBody>
      </p:sp>
    </p:spTree>
    <p:extLst>
      <p:ext uri="{BB962C8B-B14F-4D97-AF65-F5344CB8AC3E}">
        <p14:creationId xmlns:p14="http://schemas.microsoft.com/office/powerpoint/2010/main" val="270879837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jp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solidFill>
                  <a:schemeClr val="tx2"/>
                </a:solidFill>
              </a:defRPr>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solidFill>
                  <a:schemeClr val="tx2"/>
                </a:solidFill>
              </a:defRPr>
            </a:lvl1pPr>
          </a:lstStyle>
          <a:p>
            <a:fld id="{F95CF31C-F757-429C-A789-86504F04C3BE}" type="datetimeFigureOut">
              <a:rPr lang="en-US"/>
              <a:pPr/>
              <a:t>1/30/2024</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solidFill>
                  <a:schemeClr val="tx2"/>
                </a:solidFill>
              </a:defRPr>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solidFill>
                  <a:schemeClr val="tx2"/>
                </a:solidFill>
              </a:defRPr>
            </a:lvl1pPr>
          </a:lstStyle>
          <a:p>
            <a:fld id="{B8796F01-7154-41E0-B48B-A6921757531A}" type="slidenum">
              <a:rPr/>
              <a:pPr/>
              <a:t>‹#›</a:t>
            </a:fld>
            <a:endParaRPr/>
          </a:p>
        </p:txBody>
      </p:sp>
    </p:spTree>
    <p:extLst>
      <p:ext uri="{BB962C8B-B14F-4D97-AF65-F5344CB8AC3E}">
        <p14:creationId xmlns:p14="http://schemas.microsoft.com/office/powerpoint/2010/main" val="44077566"/>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2"/>
        </a:solidFill>
        <a:latin typeface="+mn-lt"/>
        <a:ea typeface="+mn-ea"/>
        <a:cs typeface="+mn-cs"/>
      </a:defRPr>
    </a:lvl1pPr>
    <a:lvl2pPr marL="609493" algn="l" defTabSz="1218987" rtl="0" eaLnBrk="1" latinLnBrk="0" hangingPunct="1">
      <a:defRPr sz="1600" kern="1200">
        <a:solidFill>
          <a:schemeClr val="tx2"/>
        </a:solidFill>
        <a:latin typeface="+mn-lt"/>
        <a:ea typeface="+mn-ea"/>
        <a:cs typeface="+mn-cs"/>
      </a:defRPr>
    </a:lvl2pPr>
    <a:lvl3pPr marL="1218987" algn="l" defTabSz="1218987" rtl="0" eaLnBrk="1" latinLnBrk="0" hangingPunct="1">
      <a:defRPr sz="1600" kern="1200">
        <a:solidFill>
          <a:schemeClr val="tx2"/>
        </a:solidFill>
        <a:latin typeface="+mn-lt"/>
        <a:ea typeface="+mn-ea"/>
        <a:cs typeface="+mn-cs"/>
      </a:defRPr>
    </a:lvl3pPr>
    <a:lvl4pPr marL="1828480" algn="l" defTabSz="1218987" rtl="0" eaLnBrk="1" latinLnBrk="0" hangingPunct="1">
      <a:defRPr sz="1600" kern="1200">
        <a:solidFill>
          <a:schemeClr val="tx2"/>
        </a:solidFill>
        <a:latin typeface="+mn-lt"/>
        <a:ea typeface="+mn-ea"/>
        <a:cs typeface="+mn-cs"/>
      </a:defRPr>
    </a:lvl4pPr>
    <a:lvl5pPr marL="2437973" algn="l" defTabSz="1218987" rtl="0" eaLnBrk="1" latinLnBrk="0" hangingPunct="1">
      <a:defRPr sz="1600" kern="1200">
        <a:solidFill>
          <a:schemeClr val="tx2"/>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8796F01-7154-41E0-B48B-A6921757531A}" type="slidenum">
              <a:rPr lang="en-US" smtClean="0"/>
              <a:pPr/>
              <a:t>1</a:t>
            </a:fld>
            <a:endParaRPr lang="en-US"/>
          </a:p>
        </p:txBody>
      </p:sp>
    </p:spTree>
    <p:extLst>
      <p:ext uri="{BB962C8B-B14F-4D97-AF65-F5344CB8AC3E}">
        <p14:creationId xmlns:p14="http://schemas.microsoft.com/office/powerpoint/2010/main" val="16077057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8796F01-7154-41E0-B48B-A6921757531A}" type="slidenum">
              <a:rPr lang="en-US" smtClean="0"/>
              <a:pPr/>
              <a:t>2</a:t>
            </a:fld>
            <a:endParaRPr lang="en-US"/>
          </a:p>
        </p:txBody>
      </p:sp>
    </p:spTree>
    <p:extLst>
      <p:ext uri="{BB962C8B-B14F-4D97-AF65-F5344CB8AC3E}">
        <p14:creationId xmlns:p14="http://schemas.microsoft.com/office/powerpoint/2010/main" val="12848047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4" name="Group 13"/>
          <p:cNvGrpSpPr/>
          <p:nvPr/>
        </p:nvGrpSpPr>
        <p:grpSpPr>
          <a:xfrm>
            <a:off x="0" y="0"/>
            <a:ext cx="12190572" cy="6858000"/>
            <a:chOff x="0" y="0"/>
            <a:chExt cx="12190572" cy="6858000"/>
          </a:xfrm>
        </p:grpSpPr>
        <p:sp>
          <p:nvSpPr>
            <p:cNvPr id="13" name="Rectangle 12"/>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grpSp>
          <p:nvGrpSpPr>
            <p:cNvPr id="12" name="Group 11"/>
            <p:cNvGrpSpPr/>
            <p:nvPr/>
          </p:nvGrpSpPr>
          <p:grpSpPr>
            <a:xfrm>
              <a:off x="0" y="0"/>
              <a:ext cx="4742741" cy="6858000"/>
              <a:chOff x="0" y="0"/>
              <a:chExt cx="4742741" cy="6858000"/>
            </a:xfrm>
          </p:grpSpPr>
          <p:pic>
            <p:nvPicPr>
              <p:cNvPr id="9" name="Picture 8" descr="Stacked book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4591594" cy="6858000"/>
              </a:xfrm>
              <a:prstGeom prst="rect">
                <a:avLst/>
              </a:prstGeom>
            </p:spPr>
          </p:pic>
          <p:sp>
            <p:nvSpPr>
              <p:cNvPr id="10" name="Rectangle 9"/>
              <p:cNvSpPr/>
              <p:nvPr/>
            </p:nvSpPr>
            <p:spPr>
              <a:xfrm>
                <a:off x="4605581" y="0"/>
                <a:ext cx="137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itle 1"/>
          <p:cNvSpPr>
            <a:spLocks noGrp="1"/>
          </p:cNvSpPr>
          <p:nvPr>
            <p:ph type="ctrTitle"/>
          </p:nvPr>
        </p:nvSpPr>
        <p:spPr>
          <a:xfrm>
            <a:off x="4879346" y="1498601"/>
            <a:ext cx="7008574" cy="3298825"/>
          </a:xfrm>
        </p:spPr>
        <p:txBody>
          <a:bodyPr>
            <a:normAutofit/>
          </a:bodyPr>
          <a:lstStyle>
            <a:lvl1pPr algn="l">
              <a:lnSpc>
                <a:spcPct val="90000"/>
              </a:lnSpc>
              <a:defRPr sz="5400" b="0" cap="none" spc="0" baseline="0">
                <a:ln w="0"/>
                <a:solidFill>
                  <a:schemeClr val="tx2"/>
                </a:solidFill>
                <a:effectLst/>
              </a:defRPr>
            </a:lvl1pPr>
          </a:lstStyle>
          <a:p>
            <a:r>
              <a:rPr lang="en-US"/>
              <a:t>Click to edit Master title style</a:t>
            </a:r>
            <a:endParaRPr dirty="0"/>
          </a:p>
        </p:txBody>
      </p:sp>
      <p:sp>
        <p:nvSpPr>
          <p:cNvPr id="3" name="Subtitle 2"/>
          <p:cNvSpPr>
            <a:spLocks noGrp="1"/>
          </p:cNvSpPr>
          <p:nvPr>
            <p:ph type="subTitle" idx="1"/>
          </p:nvPr>
        </p:nvSpPr>
        <p:spPr>
          <a:xfrm>
            <a:off x="4879346" y="4927600"/>
            <a:ext cx="7008574" cy="1244600"/>
          </a:xfrm>
        </p:spPr>
        <p:txBody>
          <a:bodyPr>
            <a:normAutofit/>
          </a:bodyPr>
          <a:lstStyle>
            <a:lvl1pPr marL="0" indent="0" algn="l">
              <a:spcBef>
                <a:spcPts val="0"/>
              </a:spcBef>
              <a:buNone/>
              <a:defRPr sz="2800" b="0" cap="none" spc="0">
                <a:ln w="0"/>
                <a:solidFill>
                  <a:schemeClr val="accent2">
                    <a:lumMod val="50000"/>
                  </a:schemeClr>
                </a:solidFill>
                <a:effectLst/>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dirty="0"/>
          </a:p>
        </p:txBody>
      </p:sp>
      <p:sp>
        <p:nvSpPr>
          <p:cNvPr id="5" name="Date Placeholder 4"/>
          <p:cNvSpPr>
            <a:spLocks noGrp="1"/>
          </p:cNvSpPr>
          <p:nvPr>
            <p:ph type="dt" sz="half" idx="10"/>
          </p:nvPr>
        </p:nvSpPr>
        <p:spPr/>
        <p:txBody>
          <a:bodyPr/>
          <a:lstStyle/>
          <a:p>
            <a:fld id="{5706A09E-12D5-4B1D-B8BB-C300B1DDD423}" type="datetime1">
              <a:rPr lang="en-US" smtClean="0"/>
              <a:t>1/30/2024</a:t>
            </a:fld>
            <a:endParaRPr lang="en-US"/>
          </a:p>
        </p:txBody>
      </p:sp>
      <p:sp>
        <p:nvSpPr>
          <p:cNvPr id="7" name="Footer Placeholder 6"/>
          <p:cNvSpPr>
            <a:spLocks noGrp="1"/>
          </p:cNvSpPr>
          <p:nvPr>
            <p:ph type="ftr" sz="quarter" idx="11"/>
          </p:nvPr>
        </p:nvSpPr>
        <p:spPr/>
        <p:txBody>
          <a:bodyPr/>
          <a:lstStyle/>
          <a:p>
            <a:r>
              <a:rPr lang="en-US" dirty="0"/>
              <a:t>Add a footer</a:t>
            </a:r>
          </a:p>
        </p:txBody>
      </p:sp>
      <p:sp>
        <p:nvSpPr>
          <p:cNvPr id="11" name="Slide Number Placeholder 10"/>
          <p:cNvSpPr>
            <a:spLocks noGrp="1"/>
          </p:cNvSpPr>
          <p:nvPr>
            <p:ph type="sldNum" sz="quarter" idx="12"/>
          </p:nvPr>
        </p:nvSpPr>
        <p:spPr/>
        <p:txBody>
          <a:bodyPr/>
          <a:lstStyle/>
          <a:p>
            <a:fld id="{EB37DED6-D4C7-42EE-AB49-D2E39E64FDE4}" type="slidenum">
              <a:rPr lang="en-US" smtClean="0"/>
              <a:pPr/>
              <a:t>‹#›</a:t>
            </a:fld>
            <a:endParaRPr lang="en-US"/>
          </a:p>
        </p:txBody>
      </p:sp>
    </p:spTree>
    <p:extLst>
      <p:ext uri="{BB962C8B-B14F-4D97-AF65-F5344CB8AC3E}">
        <p14:creationId xmlns:p14="http://schemas.microsoft.com/office/powerpoint/2010/main" val="332201210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hasCustomPrompt="1"/>
          </p:nvPr>
        </p:nvSpPr>
        <p:spPr/>
        <p:txBody>
          <a:bodyPr vert="eaVert"/>
          <a:lstStyle>
            <a:lvl5pPr>
              <a:defRPr/>
            </a:lvl5pPr>
            <a:lvl6pPr marL="2418976" indent="-285750">
              <a:buFont typeface="Century Gothic" panose="020B0502020202020204" pitchFamily="34" charset="0"/>
              <a:buChar char="–"/>
              <a:defRPr/>
            </a:lvl6pPr>
            <a:lvl7pPr>
              <a:defRPr/>
            </a:lvl7pPr>
            <a:lvl8pPr>
              <a:defRPr/>
            </a:lvl8pPr>
            <a:lvl9pP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4" name="Date Placeholder 3"/>
          <p:cNvSpPr>
            <a:spLocks noGrp="1"/>
          </p:cNvSpPr>
          <p:nvPr>
            <p:ph type="dt" sz="half" idx="10"/>
          </p:nvPr>
        </p:nvSpPr>
        <p:spPr/>
        <p:txBody>
          <a:bodyPr/>
          <a:lstStyle/>
          <a:p>
            <a:fld id="{D91CA53D-4C84-40AA-983E-A1E818A7FEFC}" type="datetime1">
              <a:rPr lang="en-US" smtClean="0"/>
              <a:t>1/30/2024</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591C5AD9-787D-40FA-8A4D-16A055B9AF81}" type="slidenum">
              <a:rPr lang="en-US" smtClean="0"/>
              <a:t>‹#›</a:t>
            </a:fld>
            <a:endParaRPr lang="en-US"/>
          </a:p>
        </p:txBody>
      </p:sp>
    </p:spTree>
    <p:extLst>
      <p:ext uri="{BB962C8B-B14F-4D97-AF65-F5344CB8AC3E}">
        <p14:creationId xmlns:p14="http://schemas.microsoft.com/office/powerpoint/2010/main" val="1817619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52633" y="274638"/>
            <a:ext cx="1422030" cy="5897561"/>
          </a:xfrm>
        </p:spPr>
        <p:txBody>
          <a:bodyPr vert="eaVert"/>
          <a:lstStyle/>
          <a:p>
            <a:r>
              <a:rPr lang="en-US"/>
              <a:t>Click to edit Master title style</a:t>
            </a:r>
            <a:endParaRPr/>
          </a:p>
        </p:txBody>
      </p:sp>
      <p:sp>
        <p:nvSpPr>
          <p:cNvPr id="3" name="Vertical Text Placeholder 2"/>
          <p:cNvSpPr>
            <a:spLocks noGrp="1"/>
          </p:cNvSpPr>
          <p:nvPr>
            <p:ph type="body" orient="vert" idx="1" hasCustomPrompt="1"/>
          </p:nvPr>
        </p:nvSpPr>
        <p:spPr>
          <a:xfrm>
            <a:off x="1117309" y="274638"/>
            <a:ext cx="8532178" cy="5897561"/>
          </a:xfrm>
        </p:spPr>
        <p:txBody>
          <a:bodyPr vert="eaVert"/>
          <a:lstStyle>
            <a:lvl5pPr>
              <a:defRPr/>
            </a:lvl5pPr>
            <a:lvl6pPr marL="2418976" indent="-285750">
              <a:buFont typeface="Century Gothic" panose="020B0502020202020204" pitchFamily="34" charset="0"/>
              <a:buChar char="–"/>
              <a:defRPr/>
            </a:lvl6pPr>
            <a:lvl7pPr>
              <a:defRPr/>
            </a:lvl7pPr>
            <a:lvl8pPr>
              <a:defRPr/>
            </a:lvl8pPr>
            <a:lvl9pP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4" name="Date Placeholder 3"/>
          <p:cNvSpPr>
            <a:spLocks noGrp="1"/>
          </p:cNvSpPr>
          <p:nvPr>
            <p:ph type="dt" sz="half" idx="10"/>
          </p:nvPr>
        </p:nvSpPr>
        <p:spPr/>
        <p:txBody>
          <a:bodyPr/>
          <a:lstStyle/>
          <a:p>
            <a:fld id="{C8E2FCEE-AE66-4EAB-9C04-97F8A56A6354}" type="datetime1">
              <a:rPr lang="en-US" smtClean="0"/>
              <a:t>1/30/2024</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591C5AD9-787D-40FA-8A4D-16A055B9AF81}" type="slidenum">
              <a:rPr lang="en-US" smtClean="0"/>
              <a:t>‹#›</a:t>
            </a:fld>
            <a:endParaRPr lang="en-US"/>
          </a:p>
        </p:txBody>
      </p:sp>
    </p:spTree>
    <p:extLst>
      <p:ext uri="{BB962C8B-B14F-4D97-AF65-F5344CB8AC3E}">
        <p14:creationId xmlns:p14="http://schemas.microsoft.com/office/powerpoint/2010/main" val="3723691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15A9377B-053C-438C-8A98-92C419A6701C}" type="datetime1">
              <a:rPr lang="en-US" smtClean="0"/>
              <a:t>1/30/2024</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DA60BA0E-20D0-4E7C-B286-26C960A6788F}" type="slidenum">
              <a:rPr lang="en-US" smtClean="0"/>
              <a:t>‹#›</a:t>
            </a:fld>
            <a:endParaRPr lang="en-US"/>
          </a:p>
        </p:txBody>
      </p:sp>
    </p:spTree>
    <p:extLst>
      <p:ext uri="{BB962C8B-B14F-4D97-AF65-F5344CB8AC3E}">
        <p14:creationId xmlns:p14="http://schemas.microsoft.com/office/powerpoint/2010/main" val="2865359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ection Header">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2" name="Group 11"/>
          <p:cNvGrpSpPr/>
          <p:nvPr/>
        </p:nvGrpSpPr>
        <p:grpSpPr>
          <a:xfrm>
            <a:off x="1620" y="0"/>
            <a:ext cx="12188952" cy="6858000"/>
            <a:chOff x="1620" y="0"/>
            <a:chExt cx="12188952" cy="6858000"/>
          </a:xfrm>
        </p:grpSpPr>
        <p:sp>
          <p:nvSpPr>
            <p:cNvPr id="4" name="Rectangle 3"/>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8818" y="0"/>
              <a:ext cx="4591594" cy="6858000"/>
            </a:xfrm>
            <a:prstGeom prst="rect">
              <a:avLst/>
            </a:prstGeom>
          </p:spPr>
        </p:pic>
        <p:sp>
          <p:nvSpPr>
            <p:cNvPr id="11" name="Rectangle 10"/>
            <p:cNvSpPr/>
            <p:nvPr/>
          </p:nvSpPr>
          <p:spPr>
            <a:xfrm>
              <a:off x="7481252" y="0"/>
              <a:ext cx="137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a:solidFill>
                  <a:schemeClr val="tx2"/>
                </a:solidFill>
              </a:endParaRPr>
            </a:p>
          </p:txBody>
        </p:sp>
      </p:grpSp>
      <p:pic>
        <p:nvPicPr>
          <p:cNvPr id="5" name="Picture 4" descr="Stacked book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8818" y="0"/>
            <a:ext cx="4591594" cy="6858000"/>
          </a:xfrm>
          <a:prstGeom prst="rect">
            <a:avLst/>
          </a:prstGeom>
        </p:spPr>
      </p:pic>
      <p:sp>
        <p:nvSpPr>
          <p:cNvPr id="7" name="Title 1"/>
          <p:cNvSpPr>
            <a:spLocks noGrp="1"/>
          </p:cNvSpPr>
          <p:nvPr>
            <p:ph type="ctrTitle"/>
          </p:nvPr>
        </p:nvSpPr>
        <p:spPr>
          <a:xfrm>
            <a:off x="237149" y="1498601"/>
            <a:ext cx="7008574" cy="3298825"/>
          </a:xfrm>
        </p:spPr>
        <p:txBody>
          <a:bodyPr>
            <a:normAutofit/>
          </a:bodyPr>
          <a:lstStyle>
            <a:lvl1pPr algn="l">
              <a:lnSpc>
                <a:spcPct val="90000"/>
              </a:lnSpc>
              <a:defRPr sz="5400" b="0" cap="none" spc="0" baseline="0">
                <a:ln w="0"/>
                <a:solidFill>
                  <a:schemeClr val="tx2"/>
                </a:solidFill>
                <a:effectLst/>
              </a:defRPr>
            </a:lvl1pPr>
          </a:lstStyle>
          <a:p>
            <a:r>
              <a:rPr lang="en-US"/>
              <a:t>Click to edit Master title style</a:t>
            </a:r>
            <a:endParaRPr dirty="0"/>
          </a:p>
        </p:txBody>
      </p:sp>
      <p:sp>
        <p:nvSpPr>
          <p:cNvPr id="8" name="Subtitle 2"/>
          <p:cNvSpPr>
            <a:spLocks noGrp="1"/>
          </p:cNvSpPr>
          <p:nvPr>
            <p:ph type="subTitle" idx="1"/>
          </p:nvPr>
        </p:nvSpPr>
        <p:spPr>
          <a:xfrm>
            <a:off x="237149" y="4927600"/>
            <a:ext cx="7008574" cy="1244600"/>
          </a:xfrm>
        </p:spPr>
        <p:txBody>
          <a:bodyPr>
            <a:normAutofit/>
          </a:bodyPr>
          <a:lstStyle>
            <a:lvl1pPr marL="0" indent="0" algn="l">
              <a:spcBef>
                <a:spcPts val="0"/>
              </a:spcBef>
              <a:buNone/>
              <a:defRPr sz="2800" b="0" cap="none" spc="0">
                <a:ln w="0"/>
                <a:solidFill>
                  <a:schemeClr val="accent2">
                    <a:lumMod val="50000"/>
                  </a:schemeClr>
                </a:solidFill>
                <a:effectLst/>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dirty="0"/>
          </a:p>
        </p:txBody>
      </p:sp>
      <p:sp>
        <p:nvSpPr>
          <p:cNvPr id="2" name="Date Placeholder 1"/>
          <p:cNvSpPr>
            <a:spLocks noGrp="1"/>
          </p:cNvSpPr>
          <p:nvPr>
            <p:ph type="dt" sz="half" idx="10"/>
          </p:nvPr>
        </p:nvSpPr>
        <p:spPr/>
        <p:txBody>
          <a:bodyPr/>
          <a:lstStyle/>
          <a:p>
            <a:fld id="{B07CEF46-0123-4A75-9835-49DC49D53DE2}" type="datetime1">
              <a:rPr lang="en-US" smtClean="0"/>
              <a:t>1/30/2024</a:t>
            </a:fld>
            <a:endParaRPr lang="en-US"/>
          </a:p>
        </p:txBody>
      </p:sp>
      <p:sp>
        <p:nvSpPr>
          <p:cNvPr id="3" name="Footer Placeholder 2"/>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EB37DED6-D4C7-42EE-AB49-D2E39E64FDE4}" type="slidenum">
              <a:rPr lang="en-US" smtClean="0"/>
              <a:pPr/>
              <a:t>‹#›</a:t>
            </a:fld>
            <a:endParaRPr lang="en-US"/>
          </a:p>
        </p:txBody>
      </p:sp>
    </p:spTree>
    <p:extLst>
      <p:ext uri="{BB962C8B-B14F-4D97-AF65-F5344CB8AC3E}">
        <p14:creationId xmlns:p14="http://schemas.microsoft.com/office/powerpoint/2010/main" val="30525827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hasCustomPrompt="1"/>
          </p:nvPr>
        </p:nvSpPr>
        <p:spPr>
          <a:xfrm>
            <a:off x="1117309" y="1701800"/>
            <a:ext cx="4977104" cy="4470400"/>
          </a:xfrm>
        </p:spPr>
        <p:txBody>
          <a:bodyPr>
            <a:normAutofit/>
          </a:bodyPr>
          <a:lstStyle>
            <a:lvl1pPr>
              <a:defRPr sz="2400"/>
            </a:lvl1pPr>
            <a:lvl2pPr>
              <a:defRPr sz="2000"/>
            </a:lvl2pPr>
            <a:lvl3pPr>
              <a:defRPr sz="1800"/>
            </a:lvl3pPr>
            <a:lvl4pPr>
              <a:defRPr sz="1800"/>
            </a:lvl4pPr>
            <a:lvl5pPr marL="2011328">
              <a:defRPr sz="1800"/>
            </a:lvl5pPr>
            <a:lvl6pPr marL="2297078" indent="-285750">
              <a:buFont typeface="Century Gothic" panose="020B0502020202020204" pitchFamily="34" charset="0"/>
              <a:buChar char="–"/>
              <a:defRPr sz="1800"/>
            </a:lvl6pPr>
            <a:lvl7pPr marL="2568575" indent="-285750">
              <a:buFont typeface="Century Gothic" panose="020B0502020202020204" pitchFamily="34" charset="0"/>
              <a:buChar char="–"/>
              <a:defRPr sz="1800"/>
            </a:lvl7pPr>
            <a:lvl8pPr marL="2860675" indent="-285750">
              <a:defRPr sz="1800"/>
            </a:lvl8pPr>
            <a:lvl9pPr marL="3151188" indent="-285750">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8"/>
            <a:endParaRPr dirty="0"/>
          </a:p>
        </p:txBody>
      </p:sp>
      <p:sp>
        <p:nvSpPr>
          <p:cNvPr id="4" name="Content Placeholder 3"/>
          <p:cNvSpPr>
            <a:spLocks noGrp="1"/>
          </p:cNvSpPr>
          <p:nvPr>
            <p:ph sz="half" idx="2" hasCustomPrompt="1"/>
          </p:nvPr>
        </p:nvSpPr>
        <p:spPr>
          <a:xfrm>
            <a:off x="6297559" y="1701800"/>
            <a:ext cx="4977104" cy="4470400"/>
          </a:xfrm>
        </p:spPr>
        <p:txBody>
          <a:bodyPr>
            <a:normAutofit/>
          </a:bodyPr>
          <a:lstStyle>
            <a:lvl1pPr>
              <a:defRPr sz="2400"/>
            </a:lvl1pPr>
            <a:lvl2pPr>
              <a:defRPr sz="2000"/>
            </a:lvl2pPr>
            <a:lvl3pPr>
              <a:defRPr sz="1800"/>
            </a:lvl3pPr>
            <a:lvl4pPr>
              <a:defRPr sz="1800"/>
            </a:lvl4pPr>
            <a:lvl5pPr marL="2011328">
              <a:defRPr sz="1800"/>
            </a:lvl5pPr>
            <a:lvl6pPr marL="2297078" indent="-285750">
              <a:buFont typeface="Century Gothic" panose="020B0502020202020204" pitchFamily="34" charset="0"/>
              <a:buChar char="–"/>
              <a:defRPr sz="1800"/>
            </a:lvl6pPr>
            <a:lvl7pPr marL="2568575" indent="-285750">
              <a:defRPr sz="1800"/>
            </a:lvl7pPr>
            <a:lvl8pPr marL="2860675" indent="-285750">
              <a:defRPr sz="1800"/>
            </a:lvl8pPr>
            <a:lvl9pPr marL="3151188" indent="-285750">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Date Placeholder 4"/>
          <p:cNvSpPr>
            <a:spLocks noGrp="1"/>
          </p:cNvSpPr>
          <p:nvPr>
            <p:ph type="dt" sz="half" idx="10"/>
          </p:nvPr>
        </p:nvSpPr>
        <p:spPr/>
        <p:txBody>
          <a:bodyPr/>
          <a:lstStyle/>
          <a:p>
            <a:fld id="{62A6378D-18AE-47D1-B10A-42F623B40082}" type="datetime1">
              <a:rPr lang="en-US" smtClean="0"/>
              <a:t>1/30/2024</a:t>
            </a:fld>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EB37DED6-D4C7-42EE-AB49-D2E39E64FDE4}" type="slidenum">
              <a:rPr lang="en-US" smtClean="0"/>
              <a:t>‹#›</a:t>
            </a:fld>
            <a:endParaRPr lang="en-US"/>
          </a:p>
        </p:txBody>
      </p:sp>
    </p:spTree>
    <p:extLst>
      <p:ext uri="{BB962C8B-B14F-4D97-AF65-F5344CB8AC3E}">
        <p14:creationId xmlns:p14="http://schemas.microsoft.com/office/powerpoint/2010/main" val="2025045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121372" y="1608836"/>
            <a:ext cx="4973041" cy="512064"/>
          </a:xfrm>
        </p:spPr>
        <p:txBody>
          <a:bodyPr anchor="b">
            <a:noAutofit/>
          </a:bodyPr>
          <a:lstStyle>
            <a:lvl1pPr marL="0" indent="0">
              <a:spcBef>
                <a:spcPts val="0"/>
              </a:spcBef>
              <a:buNone/>
              <a:defRPr sz="24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hasCustomPrompt="1"/>
          </p:nvPr>
        </p:nvSpPr>
        <p:spPr>
          <a:xfrm>
            <a:off x="1117309" y="2209800"/>
            <a:ext cx="4977104" cy="3962400"/>
          </a:xfrm>
        </p:spPr>
        <p:txBody>
          <a:bodyPr>
            <a:normAutofit/>
          </a:bodyPr>
          <a:lstStyle>
            <a:lvl1pPr>
              <a:defRPr sz="2000"/>
            </a:lvl1pPr>
            <a:lvl2pPr>
              <a:defRPr sz="1800"/>
            </a:lvl2pPr>
            <a:lvl3pPr>
              <a:defRPr sz="1800"/>
            </a:lvl3pPr>
            <a:lvl4pPr>
              <a:defRPr sz="1800"/>
            </a:lvl4pPr>
            <a:lvl5pPr marL="2011328">
              <a:defRPr sz="1800"/>
            </a:lvl5pPr>
            <a:lvl6pPr marL="2297078" indent="-285750">
              <a:buFont typeface="Century Gothic" panose="020B0502020202020204" pitchFamily="34" charset="0"/>
              <a:buChar char="–"/>
              <a:defRPr sz="1800"/>
            </a:lvl6pPr>
            <a:lvl7pPr marL="2568575" indent="-285750">
              <a:defRPr sz="1800"/>
            </a:lvl7pPr>
            <a:lvl8pPr marL="2860675" indent="-285750">
              <a:defRPr sz="1800"/>
            </a:lvl8pPr>
            <a:lvl9pPr marL="3151188" indent="-285750">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Text Placeholder 4"/>
          <p:cNvSpPr>
            <a:spLocks noGrp="1"/>
          </p:cNvSpPr>
          <p:nvPr>
            <p:ph type="body" sz="quarter" idx="3"/>
          </p:nvPr>
        </p:nvSpPr>
        <p:spPr>
          <a:xfrm>
            <a:off x="6301622" y="1608836"/>
            <a:ext cx="4973041" cy="512064"/>
          </a:xfrm>
        </p:spPr>
        <p:txBody>
          <a:bodyPr anchor="b">
            <a:noAutofit/>
          </a:bodyPr>
          <a:lstStyle>
            <a:lvl1pPr marL="0" indent="0">
              <a:spcBef>
                <a:spcPts val="0"/>
              </a:spcBef>
              <a:buNone/>
              <a:defRPr sz="24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hasCustomPrompt="1"/>
          </p:nvPr>
        </p:nvSpPr>
        <p:spPr>
          <a:xfrm>
            <a:off x="6297559" y="2209800"/>
            <a:ext cx="4977104" cy="3962400"/>
          </a:xfrm>
        </p:spPr>
        <p:txBody>
          <a:bodyPr>
            <a:normAutofit/>
          </a:bodyPr>
          <a:lstStyle>
            <a:lvl1pPr>
              <a:defRPr sz="2000"/>
            </a:lvl1pPr>
            <a:lvl2pPr>
              <a:defRPr sz="1800"/>
            </a:lvl2pPr>
            <a:lvl3pPr>
              <a:defRPr sz="1800"/>
            </a:lvl3pPr>
            <a:lvl4pPr>
              <a:defRPr sz="1800"/>
            </a:lvl4pPr>
            <a:lvl5pPr marL="2011328">
              <a:defRPr sz="1800"/>
            </a:lvl5pPr>
            <a:lvl6pPr marL="2297078" indent="-285750">
              <a:buFont typeface="Century Gothic" panose="020B0502020202020204" pitchFamily="34" charset="0"/>
              <a:buChar char="–"/>
              <a:defRPr sz="1800"/>
            </a:lvl6pPr>
            <a:lvl7pPr marL="2568575" indent="-285750">
              <a:defRPr sz="1800"/>
            </a:lvl7pPr>
            <a:lvl8pPr marL="2860675" indent="-285750">
              <a:defRPr sz="1800"/>
            </a:lvl8pPr>
            <a:lvl9pPr marL="3151188" indent="-285750">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7" name="Date Placeholder 6"/>
          <p:cNvSpPr>
            <a:spLocks noGrp="1"/>
          </p:cNvSpPr>
          <p:nvPr>
            <p:ph type="dt" sz="half" idx="10"/>
          </p:nvPr>
        </p:nvSpPr>
        <p:spPr/>
        <p:txBody>
          <a:bodyPr/>
          <a:lstStyle/>
          <a:p>
            <a:fld id="{321F6AE8-D704-41F6-B16A-5547B5672AC1}" type="datetime1">
              <a:rPr lang="en-US" smtClean="0"/>
              <a:t>1/30/2024</a:t>
            </a:fld>
            <a:endParaRPr lang="en-US"/>
          </a:p>
        </p:txBody>
      </p:sp>
      <p:sp>
        <p:nvSpPr>
          <p:cNvPr id="8" name="Footer Placeholder 7"/>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EB37DED6-D4C7-42EE-AB49-D2E39E64FDE4}" type="slidenum">
              <a:rPr lang="en-US" smtClean="0"/>
              <a:t>‹#›</a:t>
            </a:fld>
            <a:endParaRPr lang="en-US"/>
          </a:p>
        </p:txBody>
      </p:sp>
    </p:spTree>
    <p:extLst>
      <p:ext uri="{BB962C8B-B14F-4D97-AF65-F5344CB8AC3E}">
        <p14:creationId xmlns:p14="http://schemas.microsoft.com/office/powerpoint/2010/main" val="920072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58AB9538-6F63-4C0B-916D-ED3F4E0A1B28}" type="datetime1">
              <a:rPr lang="en-US" smtClean="0"/>
              <a:t>1/30/2024</a:t>
            </a:fld>
            <a:endParaRPr lang="en-US"/>
          </a:p>
        </p:txBody>
      </p:sp>
      <p:sp>
        <p:nvSpPr>
          <p:cNvPr id="4" name="Footer Placeholder 3"/>
          <p:cNvSpPr>
            <a:spLocks noGrp="1"/>
          </p:cNvSpPr>
          <p:nvPr>
            <p:ph type="ftr" sz="quarter" idx="11"/>
          </p:nvPr>
        </p:nvSpPr>
        <p:spPr/>
        <p:txBody>
          <a:bodyPr/>
          <a:lstStyle/>
          <a:p>
            <a:r>
              <a:rPr lang="en-US" dirty="0"/>
              <a:t>Add a footer</a:t>
            </a:r>
          </a:p>
        </p:txBody>
      </p:sp>
      <p:sp>
        <p:nvSpPr>
          <p:cNvPr id="5" name="Slide Number Placeholder 4"/>
          <p:cNvSpPr>
            <a:spLocks noGrp="1"/>
          </p:cNvSpPr>
          <p:nvPr>
            <p:ph type="sldNum" sz="quarter" idx="12"/>
          </p:nvPr>
        </p:nvSpPr>
        <p:spPr/>
        <p:txBody>
          <a:bodyPr/>
          <a:lstStyle/>
          <a:p>
            <a:fld id="{EB37DED6-D4C7-42EE-AB49-D2E39E64FDE4}" type="slidenum">
              <a:rPr lang="en-US" smtClean="0"/>
              <a:t>‹#›</a:t>
            </a:fld>
            <a:endParaRPr lang="en-US"/>
          </a:p>
        </p:txBody>
      </p:sp>
    </p:spTree>
    <p:extLst>
      <p:ext uri="{BB962C8B-B14F-4D97-AF65-F5344CB8AC3E}">
        <p14:creationId xmlns:p14="http://schemas.microsoft.com/office/powerpoint/2010/main" val="2304845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68F15BF-7116-4A9E-8022-5A2DC937F971}" type="datetime1">
              <a:rPr lang="en-US" smtClean="0"/>
              <a:t>1/30/2024</a:t>
            </a:fld>
            <a:endParaRPr lang="en-US"/>
          </a:p>
        </p:txBody>
      </p:sp>
      <p:sp>
        <p:nvSpPr>
          <p:cNvPr id="3" name="Footer Placeholder 2"/>
          <p:cNvSpPr>
            <a:spLocks noGrp="1"/>
          </p:cNvSpPr>
          <p:nvPr>
            <p:ph type="ftr" sz="quarter" idx="11"/>
          </p:nvPr>
        </p:nvSpPr>
        <p:spPr/>
        <p:txBody>
          <a:bodyPr/>
          <a:lstStyle/>
          <a:p>
            <a:r>
              <a:rPr lang="en-US" dirty="0"/>
              <a:t>Add a footer</a:t>
            </a:r>
          </a:p>
        </p:txBody>
      </p:sp>
      <p:sp>
        <p:nvSpPr>
          <p:cNvPr id="4" name="Slide Number Placeholder 3"/>
          <p:cNvSpPr>
            <a:spLocks noGrp="1"/>
          </p:cNvSpPr>
          <p:nvPr>
            <p:ph type="sldNum" sz="quarter" idx="12"/>
          </p:nvPr>
        </p:nvSpPr>
        <p:spPr/>
        <p:txBody>
          <a:bodyPr/>
          <a:lstStyle/>
          <a:p>
            <a:fld id="{EB37DED6-D4C7-42EE-AB49-D2E39E64FDE4}" type="slidenum">
              <a:rPr lang="en-US" smtClean="0"/>
              <a:t>‹#›</a:t>
            </a:fld>
            <a:endParaRPr lang="en-US"/>
          </a:p>
        </p:txBody>
      </p:sp>
    </p:spTree>
    <p:extLst>
      <p:ext uri="{BB962C8B-B14F-4D97-AF65-F5344CB8AC3E}">
        <p14:creationId xmlns:p14="http://schemas.microsoft.com/office/powerpoint/2010/main" val="219507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3961368" y="0"/>
            <a:ext cx="7922736"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 name="Title 1"/>
          <p:cNvSpPr>
            <a:spLocks noGrp="1"/>
          </p:cNvSpPr>
          <p:nvPr>
            <p:ph type="title"/>
          </p:nvPr>
        </p:nvSpPr>
        <p:spPr>
          <a:xfrm>
            <a:off x="455612" y="1701800"/>
            <a:ext cx="3351927" cy="2844800"/>
          </a:xfrm>
        </p:spPr>
        <p:txBody>
          <a:bodyPr anchor="b">
            <a:normAutofit/>
          </a:bodyPr>
          <a:lstStyle>
            <a:lvl1pPr algn="l">
              <a:defRPr sz="2000" b="1">
                <a:effectLst/>
              </a:defRPr>
            </a:lvl1pPr>
          </a:lstStyle>
          <a:p>
            <a:r>
              <a:rPr lang="en-US"/>
              <a:t>Click to edit Master title style</a:t>
            </a:r>
            <a:endParaRPr dirty="0"/>
          </a:p>
        </p:txBody>
      </p:sp>
      <p:sp>
        <p:nvSpPr>
          <p:cNvPr id="3" name="Content Placeholder 2"/>
          <p:cNvSpPr>
            <a:spLocks noGrp="1"/>
          </p:cNvSpPr>
          <p:nvPr>
            <p:ph idx="1" hasCustomPrompt="1"/>
          </p:nvPr>
        </p:nvSpPr>
        <p:spPr>
          <a:xfrm>
            <a:off x="4469236" y="482600"/>
            <a:ext cx="6805427" cy="5892800"/>
          </a:xfrm>
        </p:spPr>
        <p:txBody>
          <a:bodyPr>
            <a:normAutofit/>
          </a:bodyPr>
          <a:lstStyle>
            <a:lvl1pPr>
              <a:defRPr sz="2400"/>
            </a:lvl1pPr>
            <a:lvl2pPr>
              <a:defRPr sz="2000"/>
            </a:lvl2pPr>
            <a:lvl3pPr>
              <a:defRPr sz="1800"/>
            </a:lvl3pPr>
            <a:lvl4pPr>
              <a:defRPr sz="1800"/>
            </a:lvl4pPr>
            <a:lvl5pPr>
              <a:defRPr sz="1800"/>
            </a:lvl5pPr>
            <a:lvl6pPr marL="2418976" indent="-285750">
              <a:buFont typeface="Century Gothic" panose="020B0502020202020204" pitchFamily="34" charset="0"/>
              <a:buChar cha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4" name="Text Placeholder 3"/>
          <p:cNvSpPr>
            <a:spLocks noGrp="1"/>
          </p:cNvSpPr>
          <p:nvPr>
            <p:ph type="body" sz="half" idx="2"/>
          </p:nvPr>
        </p:nvSpPr>
        <p:spPr>
          <a:xfrm>
            <a:off x="455612" y="4648200"/>
            <a:ext cx="3351927" cy="1727200"/>
          </a:xfrm>
        </p:spPr>
        <p:txBody>
          <a:bodyPr>
            <a:normAutofit/>
          </a:bodyPr>
          <a:lstStyle>
            <a:lvl1pPr marL="0" indent="0">
              <a:spcBef>
                <a:spcPts val="1200"/>
              </a:spcBef>
              <a:buNone/>
              <a:defRPr sz="16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1B8DC91-5A3B-40CE-8C1D-279A8EF6E008}" type="datetime1">
              <a:rPr lang="en-US" smtClean="0"/>
              <a:t>1/30/2024</a:t>
            </a:fld>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2DFBB78A-01B4-41F2-96B0-677A4A282832}" type="slidenum">
              <a:rPr lang="en-US" smtClean="0"/>
              <a:t>‹#›</a:t>
            </a:fld>
            <a:endParaRPr lang="en-US"/>
          </a:p>
        </p:txBody>
      </p:sp>
    </p:spTree>
    <p:extLst>
      <p:ext uri="{BB962C8B-B14F-4D97-AF65-F5344CB8AC3E}">
        <p14:creationId xmlns:p14="http://schemas.microsoft.com/office/powerpoint/2010/main" val="789110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2082258" y="0"/>
            <a:ext cx="8024310"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 name="Title 1"/>
          <p:cNvSpPr>
            <a:spLocks noGrp="1"/>
          </p:cNvSpPr>
          <p:nvPr>
            <p:ph type="title"/>
          </p:nvPr>
        </p:nvSpPr>
        <p:spPr>
          <a:xfrm>
            <a:off x="2437765" y="4800600"/>
            <a:ext cx="7313295" cy="762000"/>
          </a:xfrm>
        </p:spPr>
        <p:txBody>
          <a:bodyPr anchor="b">
            <a:normAutofit/>
          </a:bodyPr>
          <a:lstStyle>
            <a:lvl1pPr algn="l">
              <a:defRPr sz="2000" b="1">
                <a:effectLst/>
              </a:defRPr>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2437765" y="279401"/>
            <a:ext cx="7313295" cy="4448175"/>
          </a:xfrm>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4" name="Text Placeholder 3"/>
          <p:cNvSpPr>
            <a:spLocks noGrp="1"/>
          </p:cNvSpPr>
          <p:nvPr>
            <p:ph type="body" sz="half" idx="2"/>
          </p:nvPr>
        </p:nvSpPr>
        <p:spPr>
          <a:xfrm>
            <a:off x="2437765" y="5562600"/>
            <a:ext cx="7313295" cy="812800"/>
          </a:xfrm>
        </p:spPr>
        <p:txBody>
          <a:bodyPr>
            <a:normAutofit/>
          </a:bodyPr>
          <a:lstStyle>
            <a:lvl1pPr marL="0" indent="0">
              <a:spcBef>
                <a:spcPts val="0"/>
              </a:spcBef>
              <a:buNone/>
              <a:defRPr sz="16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36B7C20A-B94A-4E20-B4B2-88A7825AE904}" type="datetime1">
              <a:rPr lang="en-US" smtClean="0"/>
              <a:t>1/30/2024</a:t>
            </a:fld>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2DFBB78A-01B4-41F2-96B0-677A4A282832}" type="slidenum">
              <a:rPr lang="en-US" smtClean="0"/>
              <a:t>‹#›</a:t>
            </a:fld>
            <a:endParaRPr lang="en-US"/>
          </a:p>
        </p:txBody>
      </p:sp>
    </p:spTree>
    <p:extLst>
      <p:ext uri="{BB962C8B-B14F-4D97-AF65-F5344CB8AC3E}">
        <p14:creationId xmlns:p14="http://schemas.microsoft.com/office/powerpoint/2010/main" val="3521372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grpSp>
        <p:nvGrpSpPr>
          <p:cNvPr id="7" name="Group 6"/>
          <p:cNvGrpSpPr/>
          <p:nvPr/>
        </p:nvGrpSpPr>
        <p:grpSpPr>
          <a:xfrm>
            <a:off x="1620" y="0"/>
            <a:ext cx="12188952" cy="6858000"/>
            <a:chOff x="1620" y="0"/>
            <a:chExt cx="12188952" cy="6858000"/>
          </a:xfrm>
        </p:grpSpPr>
        <p:sp>
          <p:nvSpPr>
            <p:cNvPr id="10" name="Rectangle 9"/>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8" name="Rectangle 7"/>
            <p:cNvSpPr/>
            <p:nvPr/>
          </p:nvSpPr>
          <p:spPr>
            <a:xfrm>
              <a:off x="304721" y="0"/>
              <a:ext cx="11579384" cy="6858000"/>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grpSp>
      <p:sp>
        <p:nvSpPr>
          <p:cNvPr id="2" name="Title Placeholder 1"/>
          <p:cNvSpPr>
            <a:spLocks noGrp="1"/>
          </p:cNvSpPr>
          <p:nvPr>
            <p:ph type="title"/>
          </p:nvPr>
        </p:nvSpPr>
        <p:spPr>
          <a:xfrm>
            <a:off x="1117309" y="76200"/>
            <a:ext cx="10157354" cy="1397000"/>
          </a:xfrm>
          <a:prstGeom prst="rect">
            <a:avLst/>
          </a:prstGeom>
        </p:spPr>
        <p:txBody>
          <a:bodyPr vert="horz" lIns="121899" tIns="60949" rIns="121899" bIns="60949" rtlCol="0" anchor="b">
            <a:normAutofit/>
          </a:bodyPr>
          <a:lstStyle/>
          <a:p>
            <a:r>
              <a:rPr lang="en-US"/>
              <a:t>Click to edit Master title style</a:t>
            </a:r>
            <a:endParaRPr dirty="0"/>
          </a:p>
        </p:txBody>
      </p:sp>
      <p:sp>
        <p:nvSpPr>
          <p:cNvPr id="3" name="Text Placeholder 2"/>
          <p:cNvSpPr>
            <a:spLocks noGrp="1"/>
          </p:cNvSpPr>
          <p:nvPr>
            <p:ph type="body" idx="1"/>
          </p:nvPr>
        </p:nvSpPr>
        <p:spPr>
          <a:xfrm>
            <a:off x="1117309" y="1701800"/>
            <a:ext cx="10157354" cy="4470400"/>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17309" y="6400801"/>
            <a:ext cx="2742486" cy="320675"/>
          </a:xfrm>
          <a:prstGeom prst="rect">
            <a:avLst/>
          </a:prstGeom>
        </p:spPr>
        <p:txBody>
          <a:bodyPr vert="horz" lIns="121899" tIns="60949" rIns="121899" bIns="60949" rtlCol="0" anchor="b"/>
          <a:lstStyle>
            <a:lvl1pPr algn="l">
              <a:defRPr sz="1200">
                <a:solidFill>
                  <a:schemeClr val="tx2">
                    <a:lumMod val="50000"/>
                  </a:schemeClr>
                </a:solidFill>
              </a:defRPr>
            </a:lvl1pPr>
          </a:lstStyle>
          <a:p>
            <a:fld id="{859468AF-EFCF-4AAD-ACF4-3BA83EC4AF4E}" type="datetime1">
              <a:rPr lang="en-US" smtClean="0"/>
              <a:pPr/>
              <a:t>1/30/2024</a:t>
            </a:fld>
            <a:endParaRPr lang="en-US" dirty="0"/>
          </a:p>
        </p:txBody>
      </p:sp>
      <p:sp>
        <p:nvSpPr>
          <p:cNvPr id="5" name="Footer Placeholder 4"/>
          <p:cNvSpPr>
            <a:spLocks noGrp="1"/>
          </p:cNvSpPr>
          <p:nvPr>
            <p:ph type="ftr" sz="quarter" idx="3"/>
          </p:nvPr>
        </p:nvSpPr>
        <p:spPr>
          <a:xfrm>
            <a:off x="3907842" y="6400801"/>
            <a:ext cx="6216301" cy="320675"/>
          </a:xfrm>
          <a:prstGeom prst="rect">
            <a:avLst/>
          </a:prstGeom>
        </p:spPr>
        <p:txBody>
          <a:bodyPr vert="horz" lIns="121899" tIns="60949" rIns="121899" bIns="60949" rtlCol="0" anchor="b"/>
          <a:lstStyle>
            <a:lvl1pPr algn="ctr">
              <a:defRPr sz="1200">
                <a:solidFill>
                  <a:schemeClr val="tx2">
                    <a:lumMod val="50000"/>
                  </a:schemeClr>
                </a:solidFill>
              </a:defRPr>
            </a:lvl1pPr>
          </a:lstStyle>
          <a:p>
            <a:r>
              <a:rPr lang="en-US"/>
              <a:t>Add a footer</a:t>
            </a:r>
            <a:endParaRPr lang="en-US" dirty="0"/>
          </a:p>
        </p:txBody>
      </p:sp>
      <p:sp>
        <p:nvSpPr>
          <p:cNvPr id="6" name="Slide Number Placeholder 5"/>
          <p:cNvSpPr>
            <a:spLocks noGrp="1"/>
          </p:cNvSpPr>
          <p:nvPr>
            <p:ph type="sldNum" sz="quarter" idx="4"/>
          </p:nvPr>
        </p:nvSpPr>
        <p:spPr>
          <a:xfrm>
            <a:off x="10167146" y="6400801"/>
            <a:ext cx="1107518" cy="320675"/>
          </a:xfrm>
          <a:prstGeom prst="rect">
            <a:avLst/>
          </a:prstGeom>
        </p:spPr>
        <p:txBody>
          <a:bodyPr vert="horz" lIns="121899" tIns="60949" rIns="121899" bIns="60949" rtlCol="0" anchor="b"/>
          <a:lstStyle>
            <a:lvl1pPr algn="r">
              <a:defRPr sz="1200">
                <a:solidFill>
                  <a:schemeClr val="tx2">
                    <a:lumMod val="50000"/>
                  </a:schemeClr>
                </a:solidFill>
              </a:defRPr>
            </a:lvl1pPr>
          </a:lstStyle>
          <a:p>
            <a:fld id="{EB37DED6-D4C7-42EE-AB49-D2E39E64FDE4}" type="slidenum">
              <a:rPr lang="en-US" smtClean="0"/>
              <a:pPr/>
              <a:t>‹#›</a:t>
            </a:fld>
            <a:endParaRPr lang="en-US"/>
          </a:p>
        </p:txBody>
      </p:sp>
    </p:spTree>
    <p:extLst>
      <p:ext uri="{BB962C8B-B14F-4D97-AF65-F5344CB8AC3E}">
        <p14:creationId xmlns:p14="http://schemas.microsoft.com/office/powerpoint/2010/main" val="2060187724"/>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1218987" rtl="0" eaLnBrk="1" latinLnBrk="0" hangingPunct="1">
        <a:lnSpc>
          <a:spcPct val="85000"/>
        </a:lnSpc>
        <a:spcBef>
          <a:spcPct val="0"/>
        </a:spcBef>
        <a:buNone/>
        <a:tabLst/>
        <a:defRPr sz="4400" b="0" kern="1200" cap="none" baseline="0">
          <a:solidFill>
            <a:schemeClr val="accent2">
              <a:lumMod val="50000"/>
            </a:schemeClr>
          </a:solidFill>
          <a:effectLst/>
          <a:latin typeface="+mj-lt"/>
          <a:ea typeface="+mj-ea"/>
          <a:cs typeface="+mj-cs"/>
        </a:defRPr>
      </a:lvl1pPr>
    </p:titleStyle>
    <p:bodyStyle>
      <a:lvl1pPr marL="304747" indent="-304747" algn="l" defTabSz="1218987" rtl="0" eaLnBrk="1" latinLnBrk="0" hangingPunct="1">
        <a:lnSpc>
          <a:spcPct val="95000"/>
        </a:lnSpc>
        <a:spcBef>
          <a:spcPts val="1866"/>
        </a:spcBef>
        <a:buClr>
          <a:schemeClr val="accent6">
            <a:lumMod val="50000"/>
          </a:schemeClr>
        </a:buClr>
        <a:buSzPct val="100000"/>
        <a:buFont typeface="Arial" pitchFamily="34" charset="0"/>
        <a:buChar char="•"/>
        <a:defRPr sz="2400" kern="1200">
          <a:solidFill>
            <a:schemeClr val="tx1"/>
          </a:solidFill>
          <a:latin typeface="+mn-lt"/>
          <a:ea typeface="+mn-ea"/>
          <a:cs typeface="+mn-cs"/>
        </a:defRPr>
      </a:lvl1pPr>
      <a:lvl2pPr marL="731392" indent="-304747" algn="l" defTabSz="1218987" rtl="0" eaLnBrk="1" latinLnBrk="0" hangingPunct="1">
        <a:lnSpc>
          <a:spcPct val="95000"/>
        </a:lnSpc>
        <a:spcBef>
          <a:spcPts val="1066"/>
        </a:spcBef>
        <a:buClr>
          <a:schemeClr val="accent6">
            <a:lumMod val="50000"/>
          </a:schemeClr>
        </a:buClr>
        <a:buSzPct val="100000"/>
        <a:buFont typeface="Century Gothic" pitchFamily="34" charset="0"/>
        <a:buChar char="–"/>
        <a:defRPr sz="2000" kern="1200">
          <a:solidFill>
            <a:schemeClr val="tx1"/>
          </a:solidFill>
          <a:latin typeface="+mn-lt"/>
          <a:ea typeface="+mn-ea"/>
          <a:cs typeface="+mn-cs"/>
        </a:defRPr>
      </a:lvl2pPr>
      <a:lvl3pPr marL="1158037" indent="-304747" algn="l" defTabSz="1218987" rtl="0" eaLnBrk="1" latinLnBrk="0" hangingPunct="1">
        <a:lnSpc>
          <a:spcPct val="95000"/>
        </a:lnSpc>
        <a:spcBef>
          <a:spcPts val="1066"/>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3pPr>
      <a:lvl4pPr marL="1584683" indent="-304747" algn="l" defTabSz="1218987" rtl="0" eaLnBrk="1" latinLnBrk="0" hangingPunct="1">
        <a:lnSpc>
          <a:spcPct val="95000"/>
        </a:lnSpc>
        <a:spcBef>
          <a:spcPts val="1066"/>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4pPr>
      <a:lvl5pPr marL="2011328" indent="-304747" algn="l" defTabSz="1218987" rtl="0" eaLnBrk="1" latinLnBrk="0" hangingPunct="1">
        <a:lnSpc>
          <a:spcPct val="95000"/>
        </a:lnSpc>
        <a:spcBef>
          <a:spcPts val="1066"/>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5pPr>
      <a:lvl6pPr marL="2133226" indent="0" algn="l" defTabSz="1218987" rtl="0" eaLnBrk="1" latinLnBrk="0" hangingPunct="1">
        <a:lnSpc>
          <a:spcPct val="95000"/>
        </a:lnSpc>
        <a:spcBef>
          <a:spcPts val="1066"/>
        </a:spcBef>
        <a:buClr>
          <a:schemeClr val="accent6">
            <a:lumMod val="50000"/>
          </a:schemeClr>
        </a:buClr>
        <a:buSzPct val="90000"/>
        <a:buFont typeface="Century Gothic" panose="020B0502020202020204" pitchFamily="34" charset="0"/>
        <a:buNone/>
        <a:defRPr sz="1800" kern="1200">
          <a:solidFill>
            <a:schemeClr val="tx2">
              <a:lumMod val="50000"/>
            </a:schemeClr>
          </a:solidFill>
          <a:latin typeface="+mn-lt"/>
          <a:ea typeface="+mn-ea"/>
          <a:cs typeface="+mn-cs"/>
        </a:defRPr>
      </a:lvl6pPr>
      <a:lvl7pPr marL="2845622" indent="-285750" algn="l" defTabSz="1218987" rtl="0" eaLnBrk="1" latinLnBrk="0" hangingPunct="1">
        <a:lnSpc>
          <a:spcPct val="95000"/>
        </a:lnSpc>
        <a:spcBef>
          <a:spcPts val="1066"/>
        </a:spcBef>
        <a:buClr>
          <a:schemeClr val="accent6">
            <a:lumMod val="50000"/>
          </a:schemeClr>
        </a:buClr>
        <a:buSzPct val="90000"/>
        <a:buFont typeface="Century Gothic" panose="020B0502020202020204" pitchFamily="34" charset="0"/>
        <a:buChar char="–"/>
        <a:defRPr sz="1800" kern="1200">
          <a:solidFill>
            <a:schemeClr val="tx2">
              <a:lumMod val="50000"/>
            </a:schemeClr>
          </a:solidFill>
          <a:latin typeface="+mn-lt"/>
          <a:ea typeface="+mn-ea"/>
          <a:cs typeface="+mn-cs"/>
        </a:defRPr>
      </a:lvl7pPr>
      <a:lvl8pPr marL="3272267" indent="-285750" algn="l" defTabSz="1218987" rtl="0" eaLnBrk="1" latinLnBrk="0" hangingPunct="1">
        <a:lnSpc>
          <a:spcPct val="95000"/>
        </a:lnSpc>
        <a:spcBef>
          <a:spcPts val="1066"/>
        </a:spcBef>
        <a:buClr>
          <a:schemeClr val="accent6">
            <a:lumMod val="50000"/>
          </a:schemeClr>
        </a:buClr>
        <a:buSzPct val="90000"/>
        <a:buFont typeface="Century Gothic" panose="020B0502020202020204" pitchFamily="34" charset="0"/>
        <a:buChar char="–"/>
        <a:defRPr sz="1800" kern="1200">
          <a:solidFill>
            <a:schemeClr val="tx2">
              <a:lumMod val="50000"/>
            </a:schemeClr>
          </a:solidFill>
          <a:latin typeface="+mn-lt"/>
          <a:ea typeface="+mn-ea"/>
          <a:cs typeface="+mn-cs"/>
        </a:defRPr>
      </a:lvl8pPr>
      <a:lvl9pPr marL="3759862" indent="-285750" algn="l" defTabSz="1218987" rtl="0" eaLnBrk="1" latinLnBrk="0" hangingPunct="1">
        <a:lnSpc>
          <a:spcPct val="95000"/>
        </a:lnSpc>
        <a:spcBef>
          <a:spcPts val="1066"/>
        </a:spcBef>
        <a:buClr>
          <a:schemeClr val="accent6">
            <a:lumMod val="50000"/>
          </a:schemeClr>
        </a:buClr>
        <a:buSzPct val="90000"/>
        <a:buFont typeface="Century Gothic" panose="020B0502020202020204" pitchFamily="34" charset="0"/>
        <a:buChar char="–"/>
        <a:defRPr sz="1800" kern="1200">
          <a:solidFill>
            <a:schemeClr val="tx2">
              <a:lumMod val="50000"/>
            </a:schemeClr>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787768" y="1700808"/>
            <a:ext cx="7191730" cy="2218705"/>
          </a:xfr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a:normAutofit/>
          </a:bodyPr>
          <a:lstStyle/>
          <a:p>
            <a:r>
              <a:rPr lang="en-US" sz="7000" dirty="0">
                <a:solidFill>
                  <a:schemeClr val="tx1"/>
                </a:solidFill>
                <a:latin typeface="Algerian" panose="04020705040A02060702" pitchFamily="82" charset="0"/>
              </a:rPr>
              <a:t>Movie Rental </a:t>
            </a:r>
            <a:br>
              <a:rPr lang="en-US" sz="7000" dirty="0">
                <a:solidFill>
                  <a:schemeClr val="tx1"/>
                </a:solidFill>
                <a:latin typeface="Algerian" panose="04020705040A02060702" pitchFamily="82" charset="0"/>
              </a:rPr>
            </a:br>
            <a:r>
              <a:rPr lang="en-US" sz="7000" dirty="0">
                <a:solidFill>
                  <a:schemeClr val="tx1"/>
                </a:solidFill>
                <a:latin typeface="Algerian" panose="04020705040A02060702" pitchFamily="82" charset="0"/>
              </a:rPr>
              <a:t>Data Analysis</a:t>
            </a:r>
          </a:p>
        </p:txBody>
      </p:sp>
      <p:sp>
        <p:nvSpPr>
          <p:cNvPr id="5" name="Subtitle 4"/>
          <p:cNvSpPr>
            <a:spLocks noGrp="1"/>
          </p:cNvSpPr>
          <p:nvPr>
            <p:ph type="subTitle" idx="1"/>
          </p:nvPr>
        </p:nvSpPr>
        <p:spPr>
          <a:xfrm>
            <a:off x="4870276" y="4149080"/>
            <a:ext cx="6471650" cy="1165696"/>
          </a:xfrm>
        </p:spPr>
        <p:txBody>
          <a:bodyPr>
            <a:normAutofit/>
          </a:bodyPr>
          <a:lstStyle/>
          <a:p>
            <a:r>
              <a:rPr lang="en-US" sz="2400" dirty="0">
                <a:solidFill>
                  <a:srgbClr val="C00000"/>
                </a:solidFill>
                <a:latin typeface="Algerian" panose="04020705040A02060702" pitchFamily="82" charset="0"/>
                <a:cs typeface="Calibri" panose="020F0502020204030204" pitchFamily="34" charset="0"/>
              </a:rPr>
              <a:t>Learner : Sakshi Laxman Waghmare</a:t>
            </a:r>
          </a:p>
          <a:p>
            <a:r>
              <a:rPr lang="en-US" sz="2400" dirty="0">
                <a:solidFill>
                  <a:srgbClr val="C00000"/>
                </a:solidFill>
                <a:latin typeface="Algerian" panose="04020705040A02060702" pitchFamily="82" charset="0"/>
                <a:cs typeface="Calibri" panose="020F0502020204030204" pitchFamily="34" charset="0"/>
              </a:rPr>
              <a:t>Guide : Shruti Gode</a:t>
            </a:r>
          </a:p>
          <a:p>
            <a:r>
              <a:rPr lang="en-US" sz="2400" dirty="0">
                <a:solidFill>
                  <a:srgbClr val="C00000"/>
                </a:solidFill>
                <a:latin typeface="Algerian" panose="04020705040A02060702" pitchFamily="82" charset="0"/>
                <a:cs typeface="Calibri" panose="020F0502020204030204" pitchFamily="34" charset="0"/>
              </a:rPr>
              <a:t> </a:t>
            </a:r>
          </a:p>
        </p:txBody>
      </p:sp>
      <p:pic>
        <p:nvPicPr>
          <p:cNvPr id="4" name="Picture 3">
            <a:extLst>
              <a:ext uri="{FF2B5EF4-FFF2-40B4-BE49-F238E27FC236}">
                <a16:creationId xmlns:a16="http://schemas.microsoft.com/office/drawing/2014/main" id="{CF65AD2A-C0F6-7551-D97E-DAFA34E63749}"/>
              </a:ext>
            </a:extLst>
          </p:cNvPr>
          <p:cNvPicPr>
            <a:picLocks noChangeAspect="1"/>
          </p:cNvPicPr>
          <p:nvPr/>
        </p:nvPicPr>
        <p:blipFill>
          <a:blip r:embed="rId3"/>
          <a:stretch>
            <a:fillRect/>
          </a:stretch>
        </p:blipFill>
        <p:spPr>
          <a:xfrm>
            <a:off x="0" y="0"/>
            <a:ext cx="4654252" cy="6858000"/>
          </a:xfrm>
          <a:prstGeom prst="rect">
            <a:avLst/>
          </a:prstGeom>
        </p:spPr>
      </p:pic>
    </p:spTree>
    <p:extLst>
      <p:ext uri="{BB962C8B-B14F-4D97-AF65-F5344CB8AC3E}">
        <p14:creationId xmlns:p14="http://schemas.microsoft.com/office/powerpoint/2010/main" val="168988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4A9AC4D-F0B5-D141-AA43-76465E3F0382}"/>
              </a:ext>
            </a:extLst>
          </p:cNvPr>
          <p:cNvSpPr txBox="1"/>
          <p:nvPr/>
        </p:nvSpPr>
        <p:spPr>
          <a:xfrm>
            <a:off x="447592" y="38257"/>
            <a:ext cx="11161240" cy="1378839"/>
          </a:xfrm>
          <a:prstGeom prst="rect">
            <a:avLst/>
          </a:prstGeom>
          <a:noFill/>
        </p:spPr>
        <p:txBody>
          <a:bodyPr wrap="square" rtlCol="0">
            <a:spAutoFit/>
          </a:bodyPr>
          <a:lstStyle/>
          <a:p>
            <a:pPr>
              <a:lnSpc>
                <a:spcPct val="95000"/>
              </a:lnSpc>
            </a:pPr>
            <a:r>
              <a:rPr lang="en-GB" sz="2800" b="1" u="sng" dirty="0">
                <a:latin typeface="Aptos Narrow" panose="020B0004020202020204" pitchFamily="34" charset="0"/>
              </a:rPr>
              <a:t>TASK – 10</a:t>
            </a:r>
          </a:p>
          <a:p>
            <a:pPr>
              <a:lnSpc>
                <a:spcPct val="95000"/>
              </a:lnSpc>
            </a:pPr>
            <a:r>
              <a:rPr lang="en-GB" sz="2000" u="sng" dirty="0">
                <a:latin typeface="Aptos Narrow" panose="020B0004020202020204" pitchFamily="34" charset="0"/>
              </a:rPr>
              <a:t>The management wants to observe the rental and rental frequencies </a:t>
            </a:r>
            <a:r>
              <a:rPr lang="en-GB" sz="1600" dirty="0">
                <a:latin typeface="Aptos Narrow" panose="020B0004020202020204" pitchFamily="34" charset="0"/>
              </a:rPr>
              <a:t>(Number of times the movie disc is rented)</a:t>
            </a:r>
          </a:p>
          <a:p>
            <a:pPr>
              <a:lnSpc>
                <a:spcPct val="95000"/>
              </a:lnSpc>
            </a:pPr>
            <a:r>
              <a:rPr lang="en-GB" sz="2000" b="1" dirty="0">
                <a:latin typeface="Aptos Narrow" panose="020B0004020202020204" pitchFamily="34" charset="0"/>
              </a:rPr>
              <a:t>Display the maximum, minimum and average rental rates of the movies based on their ratings the output must be sorted in descending  order of the average rental rates.</a:t>
            </a:r>
          </a:p>
        </p:txBody>
      </p:sp>
      <p:sp>
        <p:nvSpPr>
          <p:cNvPr id="4" name="TextBox 3">
            <a:extLst>
              <a:ext uri="{FF2B5EF4-FFF2-40B4-BE49-F238E27FC236}">
                <a16:creationId xmlns:a16="http://schemas.microsoft.com/office/drawing/2014/main" id="{03539E24-C8A6-9B5A-D3B1-4B5656260ED7}"/>
              </a:ext>
            </a:extLst>
          </p:cNvPr>
          <p:cNvSpPr txBox="1"/>
          <p:nvPr/>
        </p:nvSpPr>
        <p:spPr>
          <a:xfrm>
            <a:off x="447592" y="3103728"/>
            <a:ext cx="10513168" cy="969496"/>
          </a:xfrm>
          <a:prstGeom prst="rect">
            <a:avLst/>
          </a:prstGeom>
          <a:noFill/>
        </p:spPr>
        <p:txBody>
          <a:bodyPr wrap="square" rtlCol="0">
            <a:spAutoFit/>
          </a:bodyPr>
          <a:lstStyle/>
          <a:p>
            <a:pPr>
              <a:lnSpc>
                <a:spcPct val="95000"/>
              </a:lnSpc>
            </a:pPr>
            <a:r>
              <a:rPr lang="en-GB" sz="2000" b="1" i="0" dirty="0">
                <a:effectLst/>
                <a:latin typeface="Söhne"/>
              </a:rPr>
              <a:t>Interpretation:</a:t>
            </a:r>
          </a:p>
          <a:p>
            <a:pPr marL="342900" indent="-342900">
              <a:lnSpc>
                <a:spcPct val="95000"/>
              </a:lnSpc>
              <a:buFont typeface="Wingdings" panose="05000000000000000000" pitchFamily="2" charset="2"/>
              <a:buChar char="§"/>
            </a:pPr>
            <a:r>
              <a:rPr lang="en-GB" sz="2000" dirty="0">
                <a:latin typeface="Söhne"/>
              </a:rPr>
              <a:t>We have </a:t>
            </a:r>
            <a:r>
              <a:rPr lang="en-GB" sz="2000" b="0" i="0" dirty="0">
                <a:effectLst/>
                <a:latin typeface="Söhne"/>
              </a:rPr>
              <a:t>used the min, max, and avg aggregate functions to show the minimum, maximum, and average rental rates. The data was grouped by rating using the group by clause.</a:t>
            </a:r>
            <a:endParaRPr lang="en-GB" sz="2000" b="1" i="0" dirty="0">
              <a:effectLst/>
              <a:latin typeface="Söhne"/>
            </a:endParaRPr>
          </a:p>
        </p:txBody>
      </p:sp>
      <p:pic>
        <p:nvPicPr>
          <p:cNvPr id="3" name="Picture 2">
            <a:extLst>
              <a:ext uri="{FF2B5EF4-FFF2-40B4-BE49-F238E27FC236}">
                <a16:creationId xmlns:a16="http://schemas.microsoft.com/office/drawing/2014/main" id="{A6913493-9D67-D65C-3364-459F1F32F34F}"/>
              </a:ext>
            </a:extLst>
          </p:cNvPr>
          <p:cNvPicPr>
            <a:picLocks noChangeAspect="1"/>
          </p:cNvPicPr>
          <p:nvPr/>
        </p:nvPicPr>
        <p:blipFill>
          <a:blip r:embed="rId2"/>
          <a:stretch>
            <a:fillRect/>
          </a:stretch>
        </p:blipFill>
        <p:spPr>
          <a:xfrm>
            <a:off x="3286100" y="1480393"/>
            <a:ext cx="5095139" cy="1623335"/>
          </a:xfrm>
          <a:prstGeom prst="rect">
            <a:avLst/>
          </a:prstGeom>
          <a:effectLst>
            <a:outerShdw blurRad="63500" sx="102000" sy="102000" algn="ctr" rotWithShape="0">
              <a:prstClr val="black">
                <a:alpha val="40000"/>
              </a:prstClr>
            </a:outerShdw>
          </a:effectLst>
        </p:spPr>
      </p:pic>
      <p:sp>
        <p:nvSpPr>
          <p:cNvPr id="6" name="TextBox 5">
            <a:extLst>
              <a:ext uri="{FF2B5EF4-FFF2-40B4-BE49-F238E27FC236}">
                <a16:creationId xmlns:a16="http://schemas.microsoft.com/office/drawing/2014/main" id="{34A9AC4D-F0B5-D141-AA43-76465E3F0382}"/>
              </a:ext>
            </a:extLst>
          </p:cNvPr>
          <p:cNvSpPr txBox="1"/>
          <p:nvPr/>
        </p:nvSpPr>
        <p:spPr>
          <a:xfrm>
            <a:off x="447592" y="4183837"/>
            <a:ext cx="11161240" cy="1086451"/>
          </a:xfrm>
          <a:prstGeom prst="rect">
            <a:avLst/>
          </a:prstGeom>
          <a:noFill/>
        </p:spPr>
        <p:txBody>
          <a:bodyPr wrap="square" rtlCol="0">
            <a:spAutoFit/>
          </a:bodyPr>
          <a:lstStyle/>
          <a:p>
            <a:pPr>
              <a:lnSpc>
                <a:spcPct val="95000"/>
              </a:lnSpc>
            </a:pPr>
            <a:r>
              <a:rPr lang="en-GB" sz="2800" b="1" u="sng" dirty="0">
                <a:latin typeface="Aptos Narrow" panose="020B0004020202020204" pitchFamily="34" charset="0"/>
              </a:rPr>
              <a:t>TASK – 10</a:t>
            </a:r>
          </a:p>
          <a:p>
            <a:pPr>
              <a:lnSpc>
                <a:spcPct val="95000"/>
              </a:lnSpc>
            </a:pPr>
            <a:r>
              <a:rPr lang="en-GB" sz="2000" b="1" dirty="0">
                <a:latin typeface="Aptos Narrow" panose="020B0004020202020204" pitchFamily="34" charset="0"/>
              </a:rPr>
              <a:t>Display the movies in descending order of their rental frequencies, so the management can maintain more copies of those movies.</a:t>
            </a:r>
          </a:p>
        </p:txBody>
      </p:sp>
      <p:sp>
        <p:nvSpPr>
          <p:cNvPr id="7" name="TextBox 6">
            <a:extLst>
              <a:ext uri="{FF2B5EF4-FFF2-40B4-BE49-F238E27FC236}">
                <a16:creationId xmlns:a16="http://schemas.microsoft.com/office/drawing/2014/main" id="{2F6D1FE5-89BE-7260-7691-2B2594EEE97A}"/>
              </a:ext>
            </a:extLst>
          </p:cNvPr>
          <p:cNvSpPr txBox="1"/>
          <p:nvPr/>
        </p:nvSpPr>
        <p:spPr>
          <a:xfrm>
            <a:off x="447592" y="5335468"/>
            <a:ext cx="11161240" cy="1261884"/>
          </a:xfrm>
          <a:prstGeom prst="rect">
            <a:avLst/>
          </a:prstGeom>
          <a:noFill/>
        </p:spPr>
        <p:txBody>
          <a:bodyPr wrap="square" rtlCol="0">
            <a:spAutoFit/>
          </a:bodyPr>
          <a:lstStyle/>
          <a:p>
            <a:pPr marL="342900" indent="-342900">
              <a:lnSpc>
                <a:spcPct val="95000"/>
              </a:lnSpc>
              <a:buFont typeface="Wingdings" panose="05000000000000000000" pitchFamily="2" charset="2"/>
              <a:buChar char="§"/>
            </a:pPr>
            <a:r>
              <a:rPr lang="en-GB" sz="2000" b="0" i="0" dirty="0">
                <a:effectLst/>
                <a:latin typeface="Aptos Narrow" panose="020B0004020202020204" pitchFamily="34" charset="0"/>
              </a:rPr>
              <a:t>To display movie in descending order of their rental frequencies. We have joined the film, inventory, and rental tables, grouped the data by movie name using group by clause, and arranged it in descending order based on rental frequency using the order by clause. </a:t>
            </a:r>
            <a:r>
              <a:rPr lang="en-GB" sz="2000" b="0" i="0" dirty="0">
                <a:effectLst/>
                <a:highlight>
                  <a:srgbClr val="FFFF00"/>
                </a:highlight>
                <a:latin typeface="Aptos Narrow" panose="020B0004020202020204" pitchFamily="34" charset="0"/>
              </a:rPr>
              <a:t>“BUCKET BROTHERHOOD” </a:t>
            </a:r>
            <a:r>
              <a:rPr lang="en-GB" sz="2000" b="0" i="0" dirty="0">
                <a:effectLst/>
                <a:latin typeface="Aptos Narrow" panose="020B0004020202020204" pitchFamily="34" charset="0"/>
              </a:rPr>
              <a:t>is the maximum time rented movie from the dataset.</a:t>
            </a:r>
            <a:endParaRPr lang="en-GB" sz="2800" b="1" i="0" dirty="0">
              <a:effectLst/>
              <a:latin typeface="Aptos Narrow" panose="020B0004020202020204" pitchFamily="34" charset="0"/>
            </a:endParaRPr>
          </a:p>
        </p:txBody>
      </p:sp>
    </p:spTree>
    <p:extLst>
      <p:ext uri="{BB962C8B-B14F-4D97-AF65-F5344CB8AC3E}">
        <p14:creationId xmlns:p14="http://schemas.microsoft.com/office/powerpoint/2010/main" val="1892985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3539E24-C8A6-9B5A-D3B1-4B5656260ED7}"/>
              </a:ext>
            </a:extLst>
          </p:cNvPr>
          <p:cNvSpPr txBox="1"/>
          <p:nvPr/>
        </p:nvSpPr>
        <p:spPr>
          <a:xfrm>
            <a:off x="621804" y="5085184"/>
            <a:ext cx="10729192" cy="1554272"/>
          </a:xfrm>
          <a:prstGeom prst="rect">
            <a:avLst/>
          </a:prstGeom>
          <a:noFill/>
        </p:spPr>
        <p:txBody>
          <a:bodyPr wrap="square" rtlCol="0">
            <a:spAutoFit/>
          </a:bodyPr>
          <a:lstStyle/>
          <a:p>
            <a:pPr>
              <a:lnSpc>
                <a:spcPct val="95000"/>
              </a:lnSpc>
            </a:pPr>
            <a:r>
              <a:rPr lang="en-GB" sz="2000" b="1" i="0" dirty="0">
                <a:effectLst/>
                <a:latin typeface="Söhne"/>
              </a:rPr>
              <a:t>Interpretation:</a:t>
            </a:r>
          </a:p>
          <a:p>
            <a:pPr marL="285750" indent="-285750">
              <a:lnSpc>
                <a:spcPct val="95000"/>
              </a:lnSpc>
              <a:buFont typeface="Wingdings" panose="05000000000000000000" pitchFamily="2" charset="2"/>
              <a:buChar char="§"/>
            </a:pPr>
            <a:r>
              <a:rPr lang="en-GB" sz="2000" b="0" i="0" dirty="0">
                <a:effectLst/>
                <a:latin typeface="Söhne"/>
              </a:rPr>
              <a:t>To show movie categories with a difference between the average replacement cost and average rental rate greater than $15, we joined the film, film_category, and category tables. We have grouped the data by category using the group by clause and applied the condition using the having clause</a:t>
            </a:r>
            <a:endParaRPr lang="en-GB" sz="2000" i="0" dirty="0">
              <a:effectLst/>
              <a:latin typeface="Söhne"/>
            </a:endParaRPr>
          </a:p>
        </p:txBody>
      </p:sp>
      <p:sp>
        <p:nvSpPr>
          <p:cNvPr id="6" name="TextBox 5">
            <a:extLst>
              <a:ext uri="{FF2B5EF4-FFF2-40B4-BE49-F238E27FC236}">
                <a16:creationId xmlns:a16="http://schemas.microsoft.com/office/drawing/2014/main" id="{A69BC989-D74E-D46E-44E5-70D72409736C}"/>
              </a:ext>
            </a:extLst>
          </p:cNvPr>
          <p:cNvSpPr txBox="1"/>
          <p:nvPr/>
        </p:nvSpPr>
        <p:spPr>
          <a:xfrm>
            <a:off x="405780" y="188640"/>
            <a:ext cx="11089232" cy="1612749"/>
          </a:xfrm>
          <a:prstGeom prst="rect">
            <a:avLst/>
          </a:prstGeom>
          <a:noFill/>
        </p:spPr>
        <p:txBody>
          <a:bodyPr wrap="square" rtlCol="0">
            <a:spAutoFit/>
          </a:bodyPr>
          <a:lstStyle/>
          <a:p>
            <a:pPr>
              <a:lnSpc>
                <a:spcPct val="95000"/>
              </a:lnSpc>
            </a:pPr>
            <a:r>
              <a:rPr lang="en-GB" sz="2800" b="1" u="sng" dirty="0">
                <a:latin typeface="Aptos Narrow" panose="020B0004020202020204" pitchFamily="34" charset="0"/>
              </a:rPr>
              <a:t>TASK – 11</a:t>
            </a:r>
          </a:p>
          <a:p>
            <a:pPr>
              <a:lnSpc>
                <a:spcPct val="95000"/>
              </a:lnSpc>
            </a:pPr>
            <a:r>
              <a:rPr lang="en-GB" sz="1800" u="sng" dirty="0">
                <a:latin typeface="Aptos Narrow" panose="020B0004020202020204" pitchFamily="34" charset="0"/>
              </a:rPr>
              <a:t>In how many film categories, the difference between the average film replacement cost ((disc- DVD/Blue Ray) and the average film rental rate is greater than $15 ?</a:t>
            </a:r>
          </a:p>
          <a:p>
            <a:pPr>
              <a:lnSpc>
                <a:spcPct val="95000"/>
              </a:lnSpc>
            </a:pPr>
            <a:r>
              <a:rPr lang="en-GB" sz="2000" b="1" dirty="0">
                <a:latin typeface="Aptos Narrow" panose="020B0004020202020204" pitchFamily="34" charset="0"/>
              </a:rPr>
              <a:t>Display the list of all film categories identified above along with the corresponding average film replacement cost and average film rental rate.</a:t>
            </a:r>
          </a:p>
        </p:txBody>
      </p:sp>
      <p:pic>
        <p:nvPicPr>
          <p:cNvPr id="13" name="Picture 12">
            <a:extLst>
              <a:ext uri="{FF2B5EF4-FFF2-40B4-BE49-F238E27FC236}">
                <a16:creationId xmlns:a16="http://schemas.microsoft.com/office/drawing/2014/main" id="{9B5E8B48-BBAC-4715-E066-78FD0057EB29}"/>
              </a:ext>
            </a:extLst>
          </p:cNvPr>
          <p:cNvPicPr>
            <a:picLocks noChangeAspect="1"/>
          </p:cNvPicPr>
          <p:nvPr/>
        </p:nvPicPr>
        <p:blipFill>
          <a:blip r:embed="rId2"/>
          <a:stretch>
            <a:fillRect/>
          </a:stretch>
        </p:blipFill>
        <p:spPr>
          <a:xfrm>
            <a:off x="3912058" y="1851207"/>
            <a:ext cx="4076675" cy="3155585"/>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584301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3539E24-C8A6-9B5A-D3B1-4B5656260ED7}"/>
              </a:ext>
            </a:extLst>
          </p:cNvPr>
          <p:cNvSpPr txBox="1"/>
          <p:nvPr/>
        </p:nvSpPr>
        <p:spPr>
          <a:xfrm>
            <a:off x="621804" y="4293096"/>
            <a:ext cx="10729192" cy="1554272"/>
          </a:xfrm>
          <a:prstGeom prst="rect">
            <a:avLst/>
          </a:prstGeom>
          <a:noFill/>
        </p:spPr>
        <p:txBody>
          <a:bodyPr wrap="square" rtlCol="0">
            <a:spAutoFit/>
          </a:bodyPr>
          <a:lstStyle/>
          <a:p>
            <a:pPr>
              <a:lnSpc>
                <a:spcPct val="95000"/>
              </a:lnSpc>
            </a:pPr>
            <a:r>
              <a:rPr lang="en-GB" sz="2000" b="1" i="0" dirty="0">
                <a:effectLst/>
                <a:latin typeface="Söhne"/>
              </a:rPr>
              <a:t>Interpretation:</a:t>
            </a:r>
          </a:p>
          <a:p>
            <a:pPr>
              <a:lnSpc>
                <a:spcPct val="95000"/>
              </a:lnSpc>
            </a:pPr>
            <a:r>
              <a:rPr lang="en-GB" sz="2000" dirty="0">
                <a:latin typeface="Söhne"/>
              </a:rPr>
              <a:t>T</a:t>
            </a:r>
            <a:r>
              <a:rPr lang="en-GB" sz="2000" b="0" i="0" dirty="0">
                <a:effectLst/>
                <a:latin typeface="Söhne"/>
              </a:rPr>
              <a:t>o showcase the categories with the highest number of films, we have joined the category, film_category, and film tables. Using the count aggregate function, we obtained the film count for each category, grouped the data by categories using the group by clause, and applied the condition using the having clause.</a:t>
            </a:r>
            <a:endParaRPr lang="en-GB" sz="2000" i="0" dirty="0">
              <a:effectLst/>
              <a:latin typeface="Söhne"/>
            </a:endParaRPr>
          </a:p>
        </p:txBody>
      </p:sp>
      <p:sp>
        <p:nvSpPr>
          <p:cNvPr id="6" name="TextBox 5">
            <a:extLst>
              <a:ext uri="{FF2B5EF4-FFF2-40B4-BE49-F238E27FC236}">
                <a16:creationId xmlns:a16="http://schemas.microsoft.com/office/drawing/2014/main" id="{A69BC989-D74E-D46E-44E5-70D72409736C}"/>
              </a:ext>
            </a:extLst>
          </p:cNvPr>
          <p:cNvSpPr txBox="1"/>
          <p:nvPr/>
        </p:nvSpPr>
        <p:spPr>
          <a:xfrm>
            <a:off x="693812" y="1187600"/>
            <a:ext cx="8928992" cy="794064"/>
          </a:xfrm>
          <a:prstGeom prst="rect">
            <a:avLst/>
          </a:prstGeom>
          <a:noFill/>
        </p:spPr>
        <p:txBody>
          <a:bodyPr wrap="square" rtlCol="0">
            <a:spAutoFit/>
          </a:bodyPr>
          <a:lstStyle/>
          <a:p>
            <a:pPr>
              <a:lnSpc>
                <a:spcPct val="95000"/>
              </a:lnSpc>
            </a:pPr>
            <a:r>
              <a:rPr lang="en-GB" sz="2800" b="1" u="sng" dirty="0">
                <a:latin typeface="Aptos Narrow" panose="020B0004020202020204" pitchFamily="34" charset="0"/>
              </a:rPr>
              <a:t>TASK – 12</a:t>
            </a:r>
          </a:p>
          <a:p>
            <a:pPr>
              <a:lnSpc>
                <a:spcPct val="95000"/>
              </a:lnSpc>
            </a:pPr>
            <a:r>
              <a:rPr lang="en-GB" sz="2000" b="1" dirty="0">
                <a:latin typeface="Aptos Narrow" panose="020B0004020202020204" pitchFamily="34" charset="0"/>
              </a:rPr>
              <a:t>Display the categories in which the number of movies greater than 70.</a:t>
            </a:r>
          </a:p>
        </p:txBody>
      </p:sp>
      <p:pic>
        <p:nvPicPr>
          <p:cNvPr id="3" name="Picture 2">
            <a:extLst>
              <a:ext uri="{FF2B5EF4-FFF2-40B4-BE49-F238E27FC236}">
                <a16:creationId xmlns:a16="http://schemas.microsoft.com/office/drawing/2014/main" id="{355CCC6E-61C2-8202-02EC-C4A08480491F}"/>
              </a:ext>
            </a:extLst>
          </p:cNvPr>
          <p:cNvPicPr>
            <a:picLocks noChangeAspect="1"/>
          </p:cNvPicPr>
          <p:nvPr/>
        </p:nvPicPr>
        <p:blipFill>
          <a:blip r:embed="rId2"/>
          <a:stretch>
            <a:fillRect/>
          </a:stretch>
        </p:blipFill>
        <p:spPr>
          <a:xfrm>
            <a:off x="3718148" y="2636912"/>
            <a:ext cx="3278736" cy="1139751"/>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685487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1528A73-FD85-FBBF-4AE7-78E0E24DC671}"/>
              </a:ext>
            </a:extLst>
          </p:cNvPr>
          <p:cNvSpPr>
            <a:spLocks noGrp="1"/>
          </p:cNvSpPr>
          <p:nvPr>
            <p:ph type="title"/>
          </p:nvPr>
        </p:nvSpPr>
        <p:spPr>
          <a:xfrm>
            <a:off x="477788" y="548680"/>
            <a:ext cx="7065335" cy="708496"/>
          </a:xfrm>
        </p:spPr>
        <p:txBody>
          <a:bodyPr/>
          <a:lstStyle/>
          <a:p>
            <a:r>
              <a:rPr lang="en-GB" dirty="0">
                <a:solidFill>
                  <a:srgbClr val="C00000"/>
                </a:solidFill>
                <a:latin typeface="Algerian" panose="04020705040A02060702" pitchFamily="82" charset="0"/>
              </a:rPr>
              <a:t>interpretation</a:t>
            </a:r>
            <a:endParaRPr lang="en-IN" dirty="0">
              <a:solidFill>
                <a:srgbClr val="C00000"/>
              </a:solidFill>
              <a:latin typeface="Algerian" panose="04020705040A02060702" pitchFamily="82" charset="0"/>
            </a:endParaRPr>
          </a:p>
        </p:txBody>
      </p:sp>
      <p:sp>
        <p:nvSpPr>
          <p:cNvPr id="2" name="TextBox 1">
            <a:extLst>
              <a:ext uri="{FF2B5EF4-FFF2-40B4-BE49-F238E27FC236}">
                <a16:creationId xmlns:a16="http://schemas.microsoft.com/office/drawing/2014/main" id="{381B00E2-6092-4B69-DB28-DCA514C617F6}"/>
              </a:ext>
            </a:extLst>
          </p:cNvPr>
          <p:cNvSpPr txBox="1"/>
          <p:nvPr/>
        </p:nvSpPr>
        <p:spPr>
          <a:xfrm>
            <a:off x="945840" y="1434139"/>
            <a:ext cx="10297144" cy="4875181"/>
          </a:xfrm>
          <a:prstGeom prst="rect">
            <a:avLst/>
          </a:prstGeom>
          <a:noFill/>
        </p:spPr>
        <p:txBody>
          <a:bodyPr wrap="square" rtlCol="0">
            <a:spAutoFit/>
          </a:bodyPr>
          <a:lstStyle/>
          <a:p>
            <a:pPr marL="342900" indent="-342900" algn="l">
              <a:buFont typeface="Wingdings" panose="05000000000000000000" pitchFamily="2" charset="2"/>
              <a:buChar char="§"/>
            </a:pPr>
            <a:r>
              <a:rPr lang="en-GB" b="0" i="0" dirty="0">
                <a:effectLst/>
                <a:latin typeface="Aptos Narrow" panose="020B0004020202020204" pitchFamily="34" charset="0"/>
                <a:ea typeface="Cambria" panose="02040503050406030204" pitchFamily="18" charset="0"/>
                <a:cs typeface="Calibri" panose="020F0502020204030204" pitchFamily="34" charset="0"/>
              </a:rPr>
              <a:t>Popular horror, drama, sports, travel, and games movies are the categories from which movies frequently rented.</a:t>
            </a:r>
          </a:p>
          <a:p>
            <a:pPr marL="342900" indent="-342900" algn="l">
              <a:buFont typeface="Wingdings" panose="05000000000000000000" pitchFamily="2" charset="2"/>
              <a:buChar char="§"/>
            </a:pPr>
            <a:r>
              <a:rPr lang="en-GB" b="0" i="0" dirty="0">
                <a:effectLst/>
                <a:latin typeface="Aptos Narrow" panose="020B0004020202020204" pitchFamily="34" charset="0"/>
                <a:ea typeface="Cambria" panose="02040503050406030204" pitchFamily="18" charset="0"/>
                <a:cs typeface="Calibri" panose="020F0502020204030204" pitchFamily="34" charset="0"/>
              </a:rPr>
              <a:t>Most movies in the collection are from foreign origins, with a notable emphasis on sports genres.</a:t>
            </a:r>
          </a:p>
          <a:p>
            <a:pPr marL="342900" indent="-342900" algn="l">
              <a:buFont typeface="Wingdings" panose="05000000000000000000" pitchFamily="2" charset="2"/>
              <a:buChar char="§"/>
            </a:pPr>
            <a:r>
              <a:rPr lang="en-IN" b="0" i="0" dirty="0">
                <a:effectLst/>
                <a:latin typeface="Aptos Narrow" panose="020B0004020202020204" pitchFamily="34" charset="0"/>
                <a:ea typeface="Cambria" panose="02040503050406030204" pitchFamily="18" charset="0"/>
                <a:cs typeface="Calibri" panose="020F0502020204030204" pitchFamily="34" charset="0"/>
              </a:rPr>
              <a:t>The blockbuster movie "Agent Truman" featured popular actors Kirsten Paltrow, Sandra Kilmer, Jayne Neeson, Warren Nolte, Morgan Williams, Kenneth Hoffman, and Reese West</a:t>
            </a:r>
          </a:p>
          <a:p>
            <a:pPr marL="342900" indent="-342900" algn="l">
              <a:buFont typeface="Wingdings" panose="05000000000000000000" pitchFamily="2" charset="2"/>
              <a:buChar char="§"/>
            </a:pPr>
            <a:r>
              <a:rPr lang="en-GB" b="0" i="0" dirty="0">
                <a:effectLst/>
                <a:latin typeface="Aptos Narrow" panose="020B0004020202020204" pitchFamily="34" charset="0"/>
                <a:ea typeface="Cambria" panose="02040503050406030204" pitchFamily="18" charset="0"/>
                <a:cs typeface="Calibri" panose="020F0502020204030204" pitchFamily="34" charset="0"/>
              </a:rPr>
              <a:t>Movies like "Lambs Cincinnati," "Chitty Lock," and "Boondock Ballroom" stand out for having the maximum number of actors in their casts</a:t>
            </a:r>
          </a:p>
          <a:p>
            <a:pPr marL="342900" indent="-342900" algn="l">
              <a:buFont typeface="Wingdings" panose="05000000000000000000" pitchFamily="2" charset="2"/>
              <a:buChar char="§"/>
            </a:pPr>
            <a:r>
              <a:rPr lang="en-GB" b="0" i="0" dirty="0">
                <a:effectLst/>
                <a:latin typeface="Aptos Narrow" panose="020B0004020202020204" pitchFamily="34" charset="0"/>
                <a:ea typeface="Cambria" panose="02040503050406030204" pitchFamily="18" charset="0"/>
                <a:cs typeface="Calibri" panose="020F0502020204030204" pitchFamily="34" charset="0"/>
              </a:rPr>
              <a:t>There are 223 family-friendly movies suitable for audiences under 13.</a:t>
            </a:r>
          </a:p>
          <a:p>
            <a:pPr marL="342900" indent="-342900" algn="l">
              <a:buFont typeface="Wingdings" panose="05000000000000000000" pitchFamily="2" charset="2"/>
              <a:buChar char="§"/>
            </a:pPr>
            <a:r>
              <a:rPr lang="en-GB" b="0" i="0" dirty="0">
                <a:effectLst/>
                <a:latin typeface="Aptos Narrow" panose="020B0004020202020204" pitchFamily="34" charset="0"/>
                <a:ea typeface="Cambria" panose="02040503050406030204" pitchFamily="18" charset="0"/>
                <a:cs typeface="Calibri" panose="020F0502020204030204" pitchFamily="34" charset="0"/>
              </a:rPr>
              <a:t>Conversely, 195 movies are not recommended for viewers under 17, offering a diverse range of content for various age groups</a:t>
            </a:r>
          </a:p>
          <a:p>
            <a:pPr marL="342900" indent="-342900">
              <a:lnSpc>
                <a:spcPct val="95000"/>
              </a:lnSpc>
              <a:buFont typeface="Wingdings" panose="05000000000000000000" pitchFamily="2" charset="2"/>
              <a:buChar char="Ø"/>
            </a:pPr>
            <a:endParaRPr lang="en-IN" dirty="0">
              <a:latin typeface="Aptos Narrow" panose="020B0004020202020204" pitchFamily="34" charset="0"/>
              <a:ea typeface="Cambria" panose="02040503050406030204" pitchFamily="18" charset="0"/>
              <a:cs typeface="Calibri" panose="020F0502020204030204" pitchFamily="34" charset="0"/>
            </a:endParaRPr>
          </a:p>
        </p:txBody>
      </p:sp>
    </p:spTree>
    <p:extLst>
      <p:ext uri="{BB962C8B-B14F-4D97-AF65-F5344CB8AC3E}">
        <p14:creationId xmlns:p14="http://schemas.microsoft.com/office/powerpoint/2010/main" val="3971925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a:extLst>
              <a:ext uri="{FF2B5EF4-FFF2-40B4-BE49-F238E27FC236}">
                <a16:creationId xmlns:a16="http://schemas.microsoft.com/office/drawing/2014/main" id="{4CB45837-1246-F312-3F1E-4FD205EB62FA}"/>
              </a:ext>
            </a:extLst>
          </p:cNvPr>
          <p:cNvPicPr>
            <a:picLocks noGrp="1" noChangeAspect="1"/>
          </p:cNvPicPr>
          <p:nvPr>
            <p:ph type="pic" idx="1"/>
          </p:nvPr>
        </p:nvPicPr>
        <p:blipFill>
          <a:blip r:embed="rId2"/>
          <a:srcRect l="8249" r="8249"/>
          <a:stretch>
            <a:fillRect/>
          </a:stretch>
        </p:blipFill>
        <p:spPr>
          <a:xfrm>
            <a:off x="2710036" y="548680"/>
            <a:ext cx="6768034" cy="5740207"/>
          </a:xfrm>
          <a:prstGeom prst="rect">
            <a:avLst/>
          </a:prstGeom>
          <a:ln>
            <a:noFill/>
          </a:ln>
          <a:effectLst>
            <a:glow rad="228600">
              <a:schemeClr val="accent5">
                <a:satMod val="175000"/>
                <a:alpha val="40000"/>
              </a:schemeClr>
            </a:glow>
            <a:outerShdw blurRad="190500" algn="tl" rotWithShape="0">
              <a:srgbClr val="000000">
                <a:alpha val="70000"/>
              </a:srgbClr>
            </a:outerShdw>
          </a:effectLst>
        </p:spPr>
      </p:pic>
    </p:spTree>
    <p:extLst>
      <p:ext uri="{BB962C8B-B14F-4D97-AF65-F5344CB8AC3E}">
        <p14:creationId xmlns:p14="http://schemas.microsoft.com/office/powerpoint/2010/main" val="2810797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9796" y="370101"/>
            <a:ext cx="7497383" cy="924520"/>
          </a:xfrm>
        </p:spPr>
        <p:txBody>
          <a:bodyPr>
            <a:normAutofit/>
          </a:bodyPr>
          <a:lstStyle/>
          <a:p>
            <a:r>
              <a:rPr lang="en-US" sz="4800" dirty="0">
                <a:solidFill>
                  <a:srgbClr val="C00000"/>
                </a:solidFill>
                <a:latin typeface="Algerian" panose="04020705040A02060702" pitchFamily="82" charset="0"/>
              </a:rPr>
              <a:t>Business objectives</a:t>
            </a:r>
          </a:p>
        </p:txBody>
      </p:sp>
      <p:sp>
        <p:nvSpPr>
          <p:cNvPr id="3" name="Content Placeholder 2"/>
          <p:cNvSpPr>
            <a:spLocks noGrp="1"/>
          </p:cNvSpPr>
          <p:nvPr>
            <p:ph idx="1"/>
          </p:nvPr>
        </p:nvSpPr>
        <p:spPr>
          <a:xfrm>
            <a:off x="621803" y="1338200"/>
            <a:ext cx="10945217" cy="1344836"/>
          </a:xfrm>
        </p:spPr>
        <p:txBody>
          <a:bodyPr>
            <a:normAutofit/>
          </a:bodyPr>
          <a:lstStyle/>
          <a:p>
            <a:pPr marL="0" indent="0">
              <a:buNone/>
            </a:pPr>
            <a:r>
              <a:rPr lang="en-GB" sz="2000" b="0" i="0" dirty="0">
                <a:effectLst/>
                <a:latin typeface="Cambria" panose="02040503050406030204" pitchFamily="18" charset="0"/>
                <a:ea typeface="Cambria" panose="02040503050406030204" pitchFamily="18" charset="0"/>
              </a:rPr>
              <a:t>	Movie on Rental Store, a chain operating in select countries, seeks to boost business by aligning its inventory with audience preferences. With an extensive collection of DVDs and Blue-ray discs, the management aims to enhance customer satisfaction, attract a wider audience, and improve overall business performance.</a:t>
            </a:r>
          </a:p>
          <a:p>
            <a:pPr marL="0" indent="0">
              <a:buNone/>
            </a:pPr>
            <a:endParaRPr lang="en-IN" sz="2000" dirty="0">
              <a:latin typeface="Cambria" panose="02040503050406030204" pitchFamily="18" charset="0"/>
              <a:ea typeface="Cambria" panose="02040503050406030204" pitchFamily="18" charset="0"/>
            </a:endParaRPr>
          </a:p>
          <a:p>
            <a:pPr marL="0" indent="0">
              <a:buNone/>
            </a:pPr>
            <a:endParaRPr lang="en-US" sz="2000" dirty="0">
              <a:latin typeface="Cambria" panose="02040503050406030204" pitchFamily="18" charset="0"/>
              <a:ea typeface="Cambria" panose="02040503050406030204" pitchFamily="18" charset="0"/>
            </a:endParaRPr>
          </a:p>
        </p:txBody>
      </p:sp>
      <p:graphicFrame>
        <p:nvGraphicFramePr>
          <p:cNvPr id="6" name="Diagram 5">
            <a:extLst>
              <a:ext uri="{FF2B5EF4-FFF2-40B4-BE49-F238E27FC236}">
                <a16:creationId xmlns:a16="http://schemas.microsoft.com/office/drawing/2014/main" id="{65F469EB-2A41-C812-D66B-CD2C96E9D56B}"/>
              </a:ext>
            </a:extLst>
          </p:cNvPr>
          <p:cNvGraphicFramePr/>
          <p:nvPr>
            <p:extLst>
              <p:ext uri="{D42A27DB-BD31-4B8C-83A1-F6EECF244321}">
                <p14:modId xmlns:p14="http://schemas.microsoft.com/office/powerpoint/2010/main" val="152346594"/>
              </p:ext>
            </p:extLst>
          </p:nvPr>
        </p:nvGraphicFramePr>
        <p:xfrm>
          <a:off x="1269876" y="2924944"/>
          <a:ext cx="9217025" cy="29523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9F25FBDE-0C3E-CDEC-5637-EF6368F74021}"/>
              </a:ext>
            </a:extLst>
          </p:cNvPr>
          <p:cNvSpPr txBox="1"/>
          <p:nvPr/>
        </p:nvSpPr>
        <p:spPr>
          <a:xfrm>
            <a:off x="1485900" y="3272296"/>
            <a:ext cx="360040" cy="443198"/>
          </a:xfrm>
          <a:prstGeom prst="rect">
            <a:avLst/>
          </a:prstGeom>
          <a:noFill/>
        </p:spPr>
        <p:txBody>
          <a:bodyPr wrap="square" rtlCol="0">
            <a:spAutoFit/>
          </a:bodyPr>
          <a:lstStyle/>
          <a:p>
            <a:pPr>
              <a:lnSpc>
                <a:spcPct val="95000"/>
              </a:lnSpc>
            </a:pPr>
            <a:r>
              <a:rPr lang="en-GB" dirty="0">
                <a:latin typeface="Algerian" panose="04020705040A02060702" pitchFamily="82" charset="0"/>
              </a:rPr>
              <a:t>1</a:t>
            </a:r>
            <a:endParaRPr lang="en-IN" dirty="0">
              <a:latin typeface="Algerian" panose="04020705040A02060702" pitchFamily="82" charset="0"/>
            </a:endParaRPr>
          </a:p>
        </p:txBody>
      </p:sp>
      <p:sp>
        <p:nvSpPr>
          <p:cNvPr id="8" name="TextBox 7">
            <a:extLst>
              <a:ext uri="{FF2B5EF4-FFF2-40B4-BE49-F238E27FC236}">
                <a16:creationId xmlns:a16="http://schemas.microsoft.com/office/drawing/2014/main" id="{0B74DF76-EAF2-F973-874D-EEE9A65A6DF3}"/>
              </a:ext>
            </a:extLst>
          </p:cNvPr>
          <p:cNvSpPr txBox="1"/>
          <p:nvPr/>
        </p:nvSpPr>
        <p:spPr>
          <a:xfrm>
            <a:off x="1701924" y="4172396"/>
            <a:ext cx="360040" cy="443198"/>
          </a:xfrm>
          <a:prstGeom prst="rect">
            <a:avLst/>
          </a:prstGeom>
          <a:noFill/>
        </p:spPr>
        <p:txBody>
          <a:bodyPr wrap="square" rtlCol="0">
            <a:spAutoFit/>
          </a:bodyPr>
          <a:lstStyle/>
          <a:p>
            <a:pPr>
              <a:lnSpc>
                <a:spcPct val="95000"/>
              </a:lnSpc>
            </a:pPr>
            <a:r>
              <a:rPr lang="en-GB" dirty="0">
                <a:latin typeface="Algerian" panose="04020705040A02060702" pitchFamily="82" charset="0"/>
              </a:rPr>
              <a:t>2</a:t>
            </a:r>
            <a:endParaRPr lang="en-IN" dirty="0">
              <a:latin typeface="Algerian" panose="04020705040A02060702" pitchFamily="82" charset="0"/>
            </a:endParaRPr>
          </a:p>
        </p:txBody>
      </p:sp>
      <p:sp>
        <p:nvSpPr>
          <p:cNvPr id="9" name="TextBox 8">
            <a:extLst>
              <a:ext uri="{FF2B5EF4-FFF2-40B4-BE49-F238E27FC236}">
                <a16:creationId xmlns:a16="http://schemas.microsoft.com/office/drawing/2014/main" id="{0CCDAF2E-8DBB-2501-3ADF-FB14E755FD8E}"/>
              </a:ext>
            </a:extLst>
          </p:cNvPr>
          <p:cNvSpPr txBox="1"/>
          <p:nvPr/>
        </p:nvSpPr>
        <p:spPr>
          <a:xfrm>
            <a:off x="1491202" y="5072496"/>
            <a:ext cx="360040" cy="443198"/>
          </a:xfrm>
          <a:prstGeom prst="rect">
            <a:avLst/>
          </a:prstGeom>
          <a:noFill/>
        </p:spPr>
        <p:txBody>
          <a:bodyPr wrap="square" rtlCol="0">
            <a:spAutoFit/>
          </a:bodyPr>
          <a:lstStyle/>
          <a:p>
            <a:pPr>
              <a:lnSpc>
                <a:spcPct val="95000"/>
              </a:lnSpc>
            </a:pPr>
            <a:r>
              <a:rPr lang="en-GB" dirty="0">
                <a:latin typeface="Algerian" panose="04020705040A02060702" pitchFamily="82" charset="0"/>
              </a:rPr>
              <a:t>3</a:t>
            </a:r>
            <a:endParaRPr lang="en-IN" dirty="0">
              <a:latin typeface="Algerian" panose="04020705040A02060702" pitchFamily="82" charset="0"/>
            </a:endParaRPr>
          </a:p>
        </p:txBody>
      </p:sp>
    </p:spTree>
    <p:extLst>
      <p:ext uri="{BB962C8B-B14F-4D97-AF65-F5344CB8AC3E}">
        <p14:creationId xmlns:p14="http://schemas.microsoft.com/office/powerpoint/2010/main" val="2995321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4A9AC4D-F0B5-D141-AA43-76465E3F0382}"/>
              </a:ext>
            </a:extLst>
          </p:cNvPr>
          <p:cNvSpPr txBox="1"/>
          <p:nvPr/>
        </p:nvSpPr>
        <p:spPr>
          <a:xfrm>
            <a:off x="405780" y="692696"/>
            <a:ext cx="11377264" cy="5589222"/>
          </a:xfrm>
          <a:prstGeom prst="rect">
            <a:avLst/>
          </a:prstGeom>
          <a:noFill/>
        </p:spPr>
        <p:txBody>
          <a:bodyPr wrap="square" rtlCol="0">
            <a:spAutoFit/>
          </a:bodyPr>
          <a:lstStyle/>
          <a:p>
            <a:pPr>
              <a:lnSpc>
                <a:spcPct val="95000"/>
              </a:lnSpc>
            </a:pPr>
            <a:r>
              <a:rPr lang="en-GB" sz="2400" b="1" u="sng" dirty="0">
                <a:latin typeface="Aptos Narrow" panose="020B0004020202020204" pitchFamily="34" charset="0"/>
              </a:rPr>
              <a:t>TASK - 1</a:t>
            </a:r>
          </a:p>
          <a:p>
            <a:pPr>
              <a:lnSpc>
                <a:spcPct val="95000"/>
              </a:lnSpc>
            </a:pPr>
            <a:r>
              <a:rPr lang="en-GB" sz="2000" b="1" dirty="0">
                <a:latin typeface="Aptos Narrow" panose="020B0004020202020204" pitchFamily="34" charset="0"/>
              </a:rPr>
              <a:t>Display the full names of actors available in dataset.</a:t>
            </a:r>
          </a:p>
          <a:p>
            <a:pPr marL="342900" indent="-342900">
              <a:lnSpc>
                <a:spcPct val="95000"/>
              </a:lnSpc>
              <a:buFont typeface="Wingdings" panose="05000000000000000000" pitchFamily="2" charset="2"/>
              <a:buChar char="§"/>
            </a:pPr>
            <a:r>
              <a:rPr lang="en-GB" sz="2000" dirty="0">
                <a:latin typeface="Söhne"/>
              </a:rPr>
              <a:t>We have </a:t>
            </a:r>
            <a:r>
              <a:rPr lang="en-GB" sz="2000" b="0" i="0" dirty="0">
                <a:effectLst/>
                <a:latin typeface="Söhne"/>
              </a:rPr>
              <a:t>used the concat function to merge the first name and last name columns from the same table, generating a new column that showcases the full names of actors in the dataset. The result contains 200 full names.</a:t>
            </a:r>
          </a:p>
          <a:p>
            <a:pPr>
              <a:lnSpc>
                <a:spcPct val="95000"/>
              </a:lnSpc>
            </a:pPr>
            <a:endParaRPr lang="en-GB" sz="2000" dirty="0">
              <a:latin typeface="Söhne"/>
            </a:endParaRPr>
          </a:p>
          <a:p>
            <a:pPr>
              <a:lnSpc>
                <a:spcPct val="95000"/>
              </a:lnSpc>
            </a:pPr>
            <a:r>
              <a:rPr lang="en-GB" b="1" u="sng" dirty="0">
                <a:latin typeface="Söhne"/>
              </a:rPr>
              <a:t>TASK – 2</a:t>
            </a:r>
          </a:p>
          <a:p>
            <a:pPr>
              <a:lnSpc>
                <a:spcPct val="95000"/>
              </a:lnSpc>
            </a:pPr>
            <a:r>
              <a:rPr lang="en-GB" sz="2000" u="sng" dirty="0">
                <a:latin typeface="Söhne"/>
              </a:rPr>
              <a:t>Management wants to know if there are any names of actors appearing frequently.</a:t>
            </a:r>
          </a:p>
          <a:p>
            <a:pPr>
              <a:lnSpc>
                <a:spcPct val="95000"/>
              </a:lnSpc>
            </a:pPr>
            <a:r>
              <a:rPr lang="en-GB" sz="2000" b="1" dirty="0">
                <a:latin typeface="Aptos Narrow" panose="020B0004020202020204" pitchFamily="34" charset="0"/>
              </a:rPr>
              <a:t>Display the number of times each first name appears in dataset.</a:t>
            </a:r>
          </a:p>
          <a:p>
            <a:pPr marL="342900" indent="-342900">
              <a:lnSpc>
                <a:spcPct val="95000"/>
              </a:lnSpc>
              <a:buFont typeface="Wingdings" panose="05000000000000000000" pitchFamily="2" charset="2"/>
              <a:buChar char="§"/>
            </a:pPr>
            <a:r>
              <a:rPr lang="en-GB" sz="2000" dirty="0">
                <a:latin typeface="Söhne"/>
              </a:rPr>
              <a:t>We have </a:t>
            </a:r>
            <a:r>
              <a:rPr lang="en-GB" sz="2000" b="0" i="0" dirty="0">
                <a:effectLst/>
                <a:latin typeface="Söhne"/>
              </a:rPr>
              <a:t>used the count aggregate function in SQL to show the frequency of each first name in the dataset, grouping the results by first names we have 128 records in result.</a:t>
            </a:r>
          </a:p>
          <a:p>
            <a:pPr>
              <a:lnSpc>
                <a:spcPct val="95000"/>
              </a:lnSpc>
            </a:pPr>
            <a:endParaRPr lang="en-GB" sz="2000" dirty="0">
              <a:latin typeface="Söhne"/>
            </a:endParaRPr>
          </a:p>
          <a:p>
            <a:pPr>
              <a:lnSpc>
                <a:spcPct val="95000"/>
              </a:lnSpc>
            </a:pPr>
            <a:r>
              <a:rPr lang="en-GB" sz="2000" b="1" i="0" dirty="0">
                <a:effectLst/>
                <a:latin typeface="Söhne"/>
              </a:rPr>
              <a:t>What is the count of actors that have unique first names in dataset? Display the first names of all these actors.</a:t>
            </a:r>
          </a:p>
          <a:p>
            <a:pPr marL="342900" indent="-342900">
              <a:lnSpc>
                <a:spcPct val="95000"/>
              </a:lnSpc>
              <a:buFont typeface="Wingdings" panose="05000000000000000000" pitchFamily="2" charset="2"/>
              <a:buChar char="§"/>
            </a:pPr>
            <a:r>
              <a:rPr lang="en-GB" sz="2000" dirty="0">
                <a:latin typeface="Söhne"/>
              </a:rPr>
              <a:t>We have us</a:t>
            </a:r>
            <a:r>
              <a:rPr lang="en-GB" sz="2000" b="0" i="0" dirty="0">
                <a:effectLst/>
                <a:latin typeface="Söhne"/>
              </a:rPr>
              <a:t>ed the count function to identify unique first names in the dataset. After grouping the data by first names and applying a condition with the having clause, the result shows that there are 76 unique first names in the dataset.</a:t>
            </a:r>
            <a:endParaRPr lang="en-GB" sz="2000" dirty="0">
              <a:latin typeface="Söhne"/>
            </a:endParaRPr>
          </a:p>
          <a:p>
            <a:pPr>
              <a:lnSpc>
                <a:spcPct val="95000"/>
              </a:lnSpc>
            </a:pPr>
            <a:endParaRPr lang="en-GB" sz="2800" dirty="0">
              <a:latin typeface="Aptos Narrow" panose="020B0004020202020204" pitchFamily="34" charset="0"/>
            </a:endParaRPr>
          </a:p>
        </p:txBody>
      </p:sp>
    </p:spTree>
    <p:extLst>
      <p:ext uri="{BB962C8B-B14F-4D97-AF65-F5344CB8AC3E}">
        <p14:creationId xmlns:p14="http://schemas.microsoft.com/office/powerpoint/2010/main" val="173238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4A9AC4D-F0B5-D141-AA43-76465E3F0382}"/>
              </a:ext>
            </a:extLst>
          </p:cNvPr>
          <p:cNvSpPr txBox="1"/>
          <p:nvPr/>
        </p:nvSpPr>
        <p:spPr>
          <a:xfrm>
            <a:off x="405780" y="517433"/>
            <a:ext cx="11521280" cy="5823133"/>
          </a:xfrm>
          <a:prstGeom prst="rect">
            <a:avLst/>
          </a:prstGeom>
          <a:noFill/>
        </p:spPr>
        <p:txBody>
          <a:bodyPr wrap="square" rtlCol="0">
            <a:spAutoFit/>
          </a:bodyPr>
          <a:lstStyle/>
          <a:p>
            <a:pPr>
              <a:lnSpc>
                <a:spcPct val="95000"/>
              </a:lnSpc>
            </a:pPr>
            <a:r>
              <a:rPr lang="en-GB" sz="2400" b="1" u="sng" dirty="0">
                <a:latin typeface="Aptos Narrow" panose="020B0004020202020204" pitchFamily="34" charset="0"/>
              </a:rPr>
              <a:t>TASK - 3</a:t>
            </a:r>
          </a:p>
          <a:p>
            <a:pPr>
              <a:lnSpc>
                <a:spcPct val="95000"/>
              </a:lnSpc>
            </a:pPr>
            <a:r>
              <a:rPr lang="en-GB" sz="2000" u="sng" dirty="0">
                <a:latin typeface="Söhne"/>
              </a:rPr>
              <a:t>The management is interested to analyse the similarity in the last names of actors.</a:t>
            </a:r>
          </a:p>
          <a:p>
            <a:pPr>
              <a:lnSpc>
                <a:spcPct val="95000"/>
              </a:lnSpc>
            </a:pPr>
            <a:r>
              <a:rPr lang="en-GB" sz="2000" b="1" dirty="0">
                <a:latin typeface="Aptos Narrow" panose="020B0004020202020204" pitchFamily="34" charset="0"/>
              </a:rPr>
              <a:t>Display the number of times each last name appears in dataset.</a:t>
            </a:r>
          </a:p>
          <a:p>
            <a:pPr marL="342900" indent="-342900">
              <a:lnSpc>
                <a:spcPct val="95000"/>
              </a:lnSpc>
              <a:buFont typeface="Wingdings" panose="05000000000000000000" pitchFamily="2" charset="2"/>
              <a:buChar char="§"/>
            </a:pPr>
            <a:r>
              <a:rPr lang="en-GB" sz="2000" b="0" i="0" dirty="0">
                <a:effectLst/>
                <a:latin typeface="Söhne"/>
              </a:rPr>
              <a:t>We have used the count aggregate function in SQL to show the frequency of each </a:t>
            </a:r>
            <a:r>
              <a:rPr lang="en-GB" sz="2000" dirty="0">
                <a:latin typeface="Söhne"/>
              </a:rPr>
              <a:t>last</a:t>
            </a:r>
            <a:r>
              <a:rPr lang="en-GB" sz="2000" b="0" i="0" dirty="0">
                <a:effectLst/>
                <a:latin typeface="Söhne"/>
              </a:rPr>
              <a:t> name in the dataset, grouping the results by </a:t>
            </a:r>
            <a:r>
              <a:rPr lang="en-GB" sz="2000" dirty="0">
                <a:latin typeface="Söhne"/>
              </a:rPr>
              <a:t>last</a:t>
            </a:r>
            <a:r>
              <a:rPr lang="en-GB" sz="2000" b="0" i="0" dirty="0">
                <a:effectLst/>
                <a:latin typeface="Söhne"/>
              </a:rPr>
              <a:t> names we have 121 records in result.</a:t>
            </a:r>
          </a:p>
          <a:p>
            <a:pPr>
              <a:lnSpc>
                <a:spcPct val="95000"/>
              </a:lnSpc>
            </a:pPr>
            <a:endParaRPr lang="en-GB" sz="2000" dirty="0">
              <a:latin typeface="Söhne"/>
            </a:endParaRPr>
          </a:p>
          <a:p>
            <a:pPr>
              <a:lnSpc>
                <a:spcPct val="95000"/>
              </a:lnSpc>
            </a:pPr>
            <a:r>
              <a:rPr lang="en-GB" sz="2000" b="1" i="0" dirty="0">
                <a:effectLst/>
                <a:latin typeface="Söhne"/>
              </a:rPr>
              <a:t>Display the unique last names in dataset.</a:t>
            </a:r>
          </a:p>
          <a:p>
            <a:pPr marL="342900" indent="-342900">
              <a:lnSpc>
                <a:spcPct val="95000"/>
              </a:lnSpc>
              <a:buFont typeface="Wingdings" panose="05000000000000000000" pitchFamily="2" charset="2"/>
              <a:buChar char="§"/>
            </a:pPr>
            <a:r>
              <a:rPr lang="en-GB" sz="2000" dirty="0">
                <a:latin typeface="Söhne"/>
              </a:rPr>
              <a:t>We have us</a:t>
            </a:r>
            <a:r>
              <a:rPr lang="en-GB" sz="2000" b="0" i="0" dirty="0">
                <a:effectLst/>
                <a:latin typeface="Söhne"/>
              </a:rPr>
              <a:t>ed the count function to identify unique last names in the dataset. After grouping the data by last names and applying a condition with the having clause, the result shows that there are 66 unique last names in the dataset.</a:t>
            </a:r>
            <a:endParaRPr lang="en-GB" sz="2000" dirty="0">
              <a:latin typeface="Söhne"/>
            </a:endParaRPr>
          </a:p>
          <a:p>
            <a:pPr>
              <a:lnSpc>
                <a:spcPct val="95000"/>
              </a:lnSpc>
            </a:pPr>
            <a:endParaRPr lang="en-GB" sz="2800" dirty="0">
              <a:latin typeface="Aptos Narrow" panose="020B0004020202020204" pitchFamily="34" charset="0"/>
            </a:endParaRPr>
          </a:p>
          <a:p>
            <a:pPr>
              <a:lnSpc>
                <a:spcPct val="95000"/>
              </a:lnSpc>
            </a:pPr>
            <a:r>
              <a:rPr lang="en-GB" b="1" u="sng" dirty="0">
                <a:latin typeface="Aptos Narrow" panose="020B0004020202020204" pitchFamily="34" charset="0"/>
              </a:rPr>
              <a:t>TASK – 4</a:t>
            </a:r>
          </a:p>
          <a:p>
            <a:pPr>
              <a:lnSpc>
                <a:spcPct val="95000"/>
              </a:lnSpc>
            </a:pPr>
            <a:r>
              <a:rPr lang="en-GB" sz="2000" u="sng" dirty="0">
                <a:latin typeface="Aptos Narrow" panose="020B0004020202020204" pitchFamily="34" charset="0"/>
              </a:rPr>
              <a:t>The management wants to analyse the movies based on their ratings to determine if they are suitable for kids or some parental assistance is required.</a:t>
            </a:r>
          </a:p>
          <a:p>
            <a:pPr>
              <a:lnSpc>
                <a:spcPct val="95000"/>
              </a:lnSpc>
            </a:pPr>
            <a:r>
              <a:rPr lang="en-GB" sz="1600" dirty="0">
                <a:highlight>
                  <a:srgbClr val="FFFF00"/>
                </a:highlight>
                <a:latin typeface="Aptos Narrow" panose="020B0004020202020204" pitchFamily="34" charset="0"/>
              </a:rPr>
              <a:t>(The movies with R rating are not suitable for audience under 17 years of age)</a:t>
            </a:r>
            <a:endParaRPr lang="en-GB" sz="1600" u="sng" dirty="0">
              <a:highlight>
                <a:srgbClr val="FFFF00"/>
              </a:highlight>
              <a:latin typeface="Aptos Narrow" panose="020B0004020202020204" pitchFamily="34" charset="0"/>
            </a:endParaRPr>
          </a:p>
          <a:p>
            <a:pPr>
              <a:lnSpc>
                <a:spcPct val="95000"/>
              </a:lnSpc>
            </a:pPr>
            <a:r>
              <a:rPr lang="en-GB" sz="2000" b="1" dirty="0">
                <a:latin typeface="Aptos Narrow" panose="020B0004020202020204" pitchFamily="34" charset="0"/>
              </a:rPr>
              <a:t>Display the list of records for the movies with the rating  “R”.</a:t>
            </a:r>
          </a:p>
          <a:p>
            <a:pPr marL="342900" indent="-342900">
              <a:lnSpc>
                <a:spcPct val="95000"/>
              </a:lnSpc>
              <a:buFont typeface="Wingdings" panose="05000000000000000000" pitchFamily="2" charset="2"/>
              <a:buChar char="§"/>
            </a:pPr>
            <a:r>
              <a:rPr lang="en-GB" sz="2000" dirty="0">
                <a:latin typeface="Söhne"/>
              </a:rPr>
              <a:t>We have us</a:t>
            </a:r>
            <a:r>
              <a:rPr lang="en-GB" sz="2000" b="0" i="0" dirty="0">
                <a:effectLst/>
                <a:latin typeface="Söhne"/>
              </a:rPr>
              <a:t>ed a where clause to filter records with an "R" rating, indicating that there are 195 records unsuitable for audiences under 17 years old.</a:t>
            </a:r>
          </a:p>
          <a:p>
            <a:pPr>
              <a:lnSpc>
                <a:spcPct val="95000"/>
              </a:lnSpc>
            </a:pPr>
            <a:endParaRPr lang="en-GB" sz="2000" dirty="0">
              <a:latin typeface="Söhne"/>
            </a:endParaRPr>
          </a:p>
        </p:txBody>
      </p:sp>
    </p:spTree>
    <p:extLst>
      <p:ext uri="{BB962C8B-B14F-4D97-AF65-F5344CB8AC3E}">
        <p14:creationId xmlns:p14="http://schemas.microsoft.com/office/powerpoint/2010/main" val="1008927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4A9AC4D-F0B5-D141-AA43-76465E3F0382}"/>
              </a:ext>
            </a:extLst>
          </p:cNvPr>
          <p:cNvSpPr txBox="1"/>
          <p:nvPr/>
        </p:nvSpPr>
        <p:spPr>
          <a:xfrm>
            <a:off x="405780" y="188640"/>
            <a:ext cx="11521280" cy="6758773"/>
          </a:xfrm>
          <a:prstGeom prst="rect">
            <a:avLst/>
          </a:prstGeom>
          <a:noFill/>
        </p:spPr>
        <p:txBody>
          <a:bodyPr wrap="square" rtlCol="0">
            <a:spAutoFit/>
          </a:bodyPr>
          <a:lstStyle/>
          <a:p>
            <a:pPr>
              <a:lnSpc>
                <a:spcPct val="95000"/>
              </a:lnSpc>
            </a:pPr>
            <a:r>
              <a:rPr lang="en-GB" b="1" u="sng" dirty="0">
                <a:latin typeface="Aptos Narrow" panose="020B0004020202020204" pitchFamily="34" charset="0"/>
              </a:rPr>
              <a:t>TASK – 4</a:t>
            </a:r>
          </a:p>
          <a:p>
            <a:pPr>
              <a:lnSpc>
                <a:spcPct val="95000"/>
              </a:lnSpc>
            </a:pPr>
            <a:r>
              <a:rPr lang="en-GB" sz="2000" b="1" dirty="0">
                <a:latin typeface="Aptos Narrow" panose="020B0004020202020204" pitchFamily="34" charset="0"/>
              </a:rPr>
              <a:t>Display the list of records for the movies that are not rated  “R”.</a:t>
            </a:r>
          </a:p>
          <a:p>
            <a:pPr marL="342900" indent="-342900">
              <a:lnSpc>
                <a:spcPct val="95000"/>
              </a:lnSpc>
              <a:buFont typeface="Wingdings" panose="05000000000000000000" pitchFamily="2" charset="2"/>
              <a:buChar char="§"/>
            </a:pPr>
            <a:r>
              <a:rPr lang="en-GB" sz="2000" dirty="0">
                <a:latin typeface="Söhne"/>
              </a:rPr>
              <a:t>We have us</a:t>
            </a:r>
            <a:r>
              <a:rPr lang="en-GB" sz="2000" b="0" i="0" dirty="0">
                <a:effectLst/>
                <a:latin typeface="Söhne"/>
              </a:rPr>
              <a:t>ed a where  clause to filter records with a rating other than "R", resulting in 805 records.</a:t>
            </a:r>
          </a:p>
          <a:p>
            <a:pPr marL="342900" indent="-342900">
              <a:lnSpc>
                <a:spcPct val="95000"/>
              </a:lnSpc>
              <a:buFont typeface="Wingdings" panose="05000000000000000000" pitchFamily="2" charset="2"/>
              <a:buChar char="§"/>
            </a:pPr>
            <a:endParaRPr lang="en-GB" sz="2000" b="1" dirty="0">
              <a:latin typeface="Söhne"/>
            </a:endParaRPr>
          </a:p>
          <a:p>
            <a:pPr>
              <a:lnSpc>
                <a:spcPct val="95000"/>
              </a:lnSpc>
            </a:pPr>
            <a:r>
              <a:rPr lang="en-GB" sz="2000" b="1" dirty="0">
                <a:latin typeface="Söhne"/>
              </a:rPr>
              <a:t>Display the list of records for the movies that are suitable for audience below 13 years of age.</a:t>
            </a:r>
          </a:p>
          <a:p>
            <a:pPr marL="342900" indent="-342900">
              <a:lnSpc>
                <a:spcPct val="95000"/>
              </a:lnSpc>
              <a:buFont typeface="Wingdings" panose="05000000000000000000" pitchFamily="2" charset="2"/>
              <a:buChar char="§"/>
            </a:pPr>
            <a:r>
              <a:rPr lang="en-GB" sz="2000" dirty="0">
                <a:latin typeface="Söhne"/>
              </a:rPr>
              <a:t>We have </a:t>
            </a:r>
            <a:r>
              <a:rPr lang="en-GB" sz="2000" b="0" i="0" dirty="0">
                <a:effectLst/>
                <a:latin typeface="Söhne"/>
              </a:rPr>
              <a:t>used a where clause to find movies with a "PG-13" rating in the dataset. There are 223 films suitable for audiences under 13 years old.</a:t>
            </a:r>
            <a:r>
              <a:rPr lang="en-GB" sz="1400" b="0" i="0" dirty="0">
                <a:effectLst/>
                <a:latin typeface="Söhne"/>
              </a:rPr>
              <a:t> </a:t>
            </a:r>
            <a:r>
              <a:rPr lang="en-GB" sz="1100" b="0" i="0" dirty="0">
                <a:effectLst/>
                <a:latin typeface="Söhne"/>
              </a:rPr>
              <a:t>(“PG-13” is the rating for those movies which are suitable for under 13 years of age audience).</a:t>
            </a:r>
          </a:p>
          <a:p>
            <a:pPr marL="342900" indent="-342900">
              <a:lnSpc>
                <a:spcPct val="95000"/>
              </a:lnSpc>
              <a:buFont typeface="Wingdings" panose="05000000000000000000" pitchFamily="2" charset="2"/>
              <a:buChar char="§"/>
            </a:pPr>
            <a:endParaRPr lang="en-GB" sz="1600" dirty="0">
              <a:latin typeface="Söhne"/>
            </a:endParaRPr>
          </a:p>
          <a:p>
            <a:pPr>
              <a:lnSpc>
                <a:spcPct val="95000"/>
              </a:lnSpc>
            </a:pPr>
            <a:r>
              <a:rPr lang="en-GB" b="1" u="sng" dirty="0">
                <a:latin typeface="Söhne"/>
              </a:rPr>
              <a:t>TASK – 5</a:t>
            </a:r>
          </a:p>
          <a:p>
            <a:pPr>
              <a:lnSpc>
                <a:spcPct val="95000"/>
              </a:lnSpc>
            </a:pPr>
            <a:r>
              <a:rPr lang="en-GB" sz="1800" u="sng" dirty="0">
                <a:latin typeface="Söhne"/>
              </a:rPr>
              <a:t>The board members want to understand the replacement cost of the movie copy(disc-DVD/Blue Ray). The replacement cost refers to the amount charge to customer if the movie disc is no returned or is returned in a damage state.</a:t>
            </a:r>
          </a:p>
          <a:p>
            <a:pPr>
              <a:lnSpc>
                <a:spcPct val="95000"/>
              </a:lnSpc>
            </a:pPr>
            <a:r>
              <a:rPr lang="en-GB" sz="2000" b="1" dirty="0">
                <a:latin typeface="Söhne"/>
              </a:rPr>
              <a:t>Display the list of records for the movies where the replacement cost is up to $11.</a:t>
            </a:r>
          </a:p>
          <a:p>
            <a:pPr marL="342900" indent="-342900">
              <a:lnSpc>
                <a:spcPct val="95000"/>
              </a:lnSpc>
              <a:buFont typeface="Wingdings" panose="05000000000000000000" pitchFamily="2" charset="2"/>
              <a:buChar char="§"/>
            </a:pPr>
            <a:r>
              <a:rPr lang="en-GB" sz="2000" dirty="0">
                <a:latin typeface="Söhne"/>
              </a:rPr>
              <a:t>We have us</a:t>
            </a:r>
            <a:r>
              <a:rPr lang="en-GB" sz="2000" b="0" i="0" dirty="0">
                <a:effectLst/>
                <a:latin typeface="Söhne"/>
              </a:rPr>
              <a:t>ed where clause with a comparison operator to identify records with a replacement cost up to $11. There are 90 records meeting this criteria.</a:t>
            </a:r>
          </a:p>
          <a:p>
            <a:pPr marL="342900" indent="-342900">
              <a:lnSpc>
                <a:spcPct val="95000"/>
              </a:lnSpc>
              <a:buFont typeface="Wingdings" panose="05000000000000000000" pitchFamily="2" charset="2"/>
              <a:buChar char="§"/>
            </a:pPr>
            <a:endParaRPr lang="en-GB" sz="2000" dirty="0">
              <a:latin typeface="Söhne"/>
            </a:endParaRPr>
          </a:p>
          <a:p>
            <a:pPr>
              <a:lnSpc>
                <a:spcPct val="95000"/>
              </a:lnSpc>
            </a:pPr>
            <a:r>
              <a:rPr lang="en-GB" sz="2000" b="1" dirty="0">
                <a:latin typeface="Söhne"/>
              </a:rPr>
              <a:t>Display the list of records for the movies where replacement cost is between $11 and $20.</a:t>
            </a:r>
          </a:p>
          <a:p>
            <a:pPr marL="342900" indent="-342900">
              <a:lnSpc>
                <a:spcPct val="95000"/>
              </a:lnSpc>
              <a:buFont typeface="Wingdings" panose="05000000000000000000" pitchFamily="2" charset="2"/>
              <a:buChar char="§"/>
            </a:pPr>
            <a:r>
              <a:rPr lang="en-GB" sz="2000" dirty="0">
                <a:latin typeface="Söhne"/>
              </a:rPr>
              <a:t>We have </a:t>
            </a:r>
            <a:r>
              <a:rPr lang="en-GB" sz="2000" b="0" i="0" dirty="0">
                <a:effectLst/>
                <a:latin typeface="Söhne"/>
              </a:rPr>
              <a:t>applied a where clause with the between operator to identify records where the replacement cost falls between $11 and $20. There are 424 records meeting this criteria.</a:t>
            </a:r>
          </a:p>
          <a:p>
            <a:pPr marL="342900" indent="-342900">
              <a:lnSpc>
                <a:spcPct val="95000"/>
              </a:lnSpc>
              <a:buFont typeface="Wingdings" panose="05000000000000000000" pitchFamily="2" charset="2"/>
              <a:buChar char="§"/>
            </a:pPr>
            <a:endParaRPr lang="en-GB" sz="2000" dirty="0">
              <a:latin typeface="Söhne"/>
            </a:endParaRPr>
          </a:p>
          <a:p>
            <a:pPr>
              <a:lnSpc>
                <a:spcPct val="95000"/>
              </a:lnSpc>
            </a:pPr>
            <a:r>
              <a:rPr lang="en-GB" sz="2000" dirty="0">
                <a:latin typeface="Söhne"/>
              </a:rPr>
              <a:t>Display the list of records for all the movies in descending order of there replacement cost.</a:t>
            </a:r>
          </a:p>
          <a:p>
            <a:pPr marL="342900" indent="-342900">
              <a:lnSpc>
                <a:spcPct val="95000"/>
              </a:lnSpc>
              <a:buFont typeface="Wingdings" panose="05000000000000000000" pitchFamily="2" charset="2"/>
              <a:buChar char="§"/>
            </a:pPr>
            <a:r>
              <a:rPr lang="en-GB" sz="2000" dirty="0">
                <a:latin typeface="Söhne"/>
              </a:rPr>
              <a:t>We have us</a:t>
            </a:r>
            <a:r>
              <a:rPr lang="en-GB" sz="2000" b="0" i="0" dirty="0">
                <a:effectLst/>
                <a:latin typeface="Söhne"/>
              </a:rPr>
              <a:t>ed a where clause with an order by statement to show the list of records in descending order based on replacement cost.</a:t>
            </a:r>
            <a:endParaRPr lang="en-GB" sz="2800" dirty="0">
              <a:latin typeface="Söhne"/>
            </a:endParaRPr>
          </a:p>
        </p:txBody>
      </p:sp>
    </p:spTree>
    <p:extLst>
      <p:ext uri="{BB962C8B-B14F-4D97-AF65-F5344CB8AC3E}">
        <p14:creationId xmlns:p14="http://schemas.microsoft.com/office/powerpoint/2010/main" val="1610332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4A9AC4D-F0B5-D141-AA43-76465E3F0382}"/>
              </a:ext>
            </a:extLst>
          </p:cNvPr>
          <p:cNvSpPr txBox="1"/>
          <p:nvPr/>
        </p:nvSpPr>
        <p:spPr>
          <a:xfrm>
            <a:off x="405780" y="1159003"/>
            <a:ext cx="9577064" cy="852541"/>
          </a:xfrm>
          <a:prstGeom prst="rect">
            <a:avLst/>
          </a:prstGeom>
          <a:noFill/>
        </p:spPr>
        <p:txBody>
          <a:bodyPr wrap="square" rtlCol="0">
            <a:spAutoFit/>
          </a:bodyPr>
          <a:lstStyle/>
          <a:p>
            <a:pPr>
              <a:lnSpc>
                <a:spcPct val="95000"/>
              </a:lnSpc>
            </a:pPr>
            <a:r>
              <a:rPr lang="en-GB" sz="2800" b="1" u="sng" dirty="0">
                <a:latin typeface="Aptos Narrow" panose="020B0004020202020204" pitchFamily="34" charset="0"/>
              </a:rPr>
              <a:t>TASK – 6</a:t>
            </a:r>
          </a:p>
          <a:p>
            <a:pPr>
              <a:lnSpc>
                <a:spcPct val="95000"/>
              </a:lnSpc>
            </a:pPr>
            <a:r>
              <a:rPr lang="en-GB" b="1" dirty="0">
                <a:latin typeface="Aptos Narrow" panose="020B0004020202020204" pitchFamily="34" charset="0"/>
              </a:rPr>
              <a:t>Display the names of top 3 movies with greatest number of actors.</a:t>
            </a:r>
          </a:p>
        </p:txBody>
      </p:sp>
      <p:pic>
        <p:nvPicPr>
          <p:cNvPr id="3" name="Picture 2">
            <a:extLst>
              <a:ext uri="{FF2B5EF4-FFF2-40B4-BE49-F238E27FC236}">
                <a16:creationId xmlns:a16="http://schemas.microsoft.com/office/drawing/2014/main" id="{52D448B9-BB57-97F4-D158-8BCB54E369B8}"/>
              </a:ext>
            </a:extLst>
          </p:cNvPr>
          <p:cNvPicPr>
            <a:picLocks noChangeAspect="1"/>
          </p:cNvPicPr>
          <p:nvPr/>
        </p:nvPicPr>
        <p:blipFill>
          <a:blip r:embed="rId2"/>
          <a:stretch>
            <a:fillRect/>
          </a:stretch>
        </p:blipFill>
        <p:spPr>
          <a:xfrm>
            <a:off x="3646140" y="2644432"/>
            <a:ext cx="3373606" cy="1261883"/>
          </a:xfrm>
          <a:prstGeom prst="rect">
            <a:avLst/>
          </a:prstGeom>
          <a:effectLst>
            <a:outerShdw blurRad="63500" sx="102000" sy="102000" algn="ctr" rotWithShape="0">
              <a:prstClr val="black">
                <a:alpha val="40000"/>
              </a:prstClr>
            </a:outerShdw>
          </a:effectLst>
        </p:spPr>
      </p:pic>
      <p:sp>
        <p:nvSpPr>
          <p:cNvPr id="4" name="TextBox 3">
            <a:extLst>
              <a:ext uri="{FF2B5EF4-FFF2-40B4-BE49-F238E27FC236}">
                <a16:creationId xmlns:a16="http://schemas.microsoft.com/office/drawing/2014/main" id="{03539E24-C8A6-9B5A-D3B1-4B5656260ED7}"/>
              </a:ext>
            </a:extLst>
          </p:cNvPr>
          <p:cNvSpPr txBox="1"/>
          <p:nvPr/>
        </p:nvSpPr>
        <p:spPr>
          <a:xfrm>
            <a:off x="549796" y="4437113"/>
            <a:ext cx="10513168" cy="1261884"/>
          </a:xfrm>
          <a:prstGeom prst="rect">
            <a:avLst/>
          </a:prstGeom>
          <a:noFill/>
        </p:spPr>
        <p:txBody>
          <a:bodyPr wrap="square" rtlCol="0">
            <a:spAutoFit/>
          </a:bodyPr>
          <a:lstStyle/>
          <a:p>
            <a:pPr>
              <a:lnSpc>
                <a:spcPct val="95000"/>
              </a:lnSpc>
            </a:pPr>
            <a:r>
              <a:rPr lang="en-GB" sz="2000" b="1" i="0" dirty="0">
                <a:effectLst/>
                <a:latin typeface="Söhne"/>
              </a:rPr>
              <a:t>Interpretation:</a:t>
            </a:r>
          </a:p>
          <a:p>
            <a:pPr marL="342900" indent="-342900">
              <a:lnSpc>
                <a:spcPct val="95000"/>
              </a:lnSpc>
              <a:buFont typeface="Wingdings" panose="05000000000000000000" pitchFamily="2" charset="2"/>
              <a:buChar char="§"/>
            </a:pPr>
            <a:r>
              <a:rPr lang="en-GB" sz="2000" i="0" dirty="0">
                <a:effectLst/>
                <a:latin typeface="Söhne"/>
              </a:rPr>
              <a:t>To find movies with the highest number of actors, we have joined the tables film and film_actor to count the number of actors per movie. Then, to obtain the top 3, </a:t>
            </a:r>
            <a:r>
              <a:rPr lang="en-GB" sz="2000" dirty="0">
                <a:latin typeface="Söhne"/>
              </a:rPr>
              <a:t>we </a:t>
            </a:r>
            <a:r>
              <a:rPr lang="en-GB" sz="2000" i="0" dirty="0">
                <a:effectLst/>
                <a:latin typeface="Söhne"/>
              </a:rPr>
              <a:t>ordered the data using the order by statement and selected the top 3 using the limit clause.</a:t>
            </a:r>
            <a:endParaRPr lang="en-GB" sz="2800" dirty="0">
              <a:latin typeface="Aptos Narrow" panose="020B0004020202020204" pitchFamily="34" charset="0"/>
            </a:endParaRPr>
          </a:p>
        </p:txBody>
      </p:sp>
    </p:spTree>
    <p:extLst>
      <p:ext uri="{BB962C8B-B14F-4D97-AF65-F5344CB8AC3E}">
        <p14:creationId xmlns:p14="http://schemas.microsoft.com/office/powerpoint/2010/main" val="1868282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4A9AC4D-F0B5-D141-AA43-76465E3F0382}"/>
              </a:ext>
            </a:extLst>
          </p:cNvPr>
          <p:cNvSpPr txBox="1"/>
          <p:nvPr/>
        </p:nvSpPr>
        <p:spPr>
          <a:xfrm>
            <a:off x="477788" y="548680"/>
            <a:ext cx="11161240" cy="1378839"/>
          </a:xfrm>
          <a:prstGeom prst="rect">
            <a:avLst/>
          </a:prstGeom>
          <a:noFill/>
        </p:spPr>
        <p:txBody>
          <a:bodyPr wrap="square" rtlCol="0">
            <a:spAutoFit/>
          </a:bodyPr>
          <a:lstStyle/>
          <a:p>
            <a:pPr>
              <a:lnSpc>
                <a:spcPct val="95000"/>
              </a:lnSpc>
            </a:pPr>
            <a:r>
              <a:rPr lang="en-GB" sz="2800" b="1" u="sng" dirty="0">
                <a:latin typeface="Aptos Narrow" panose="020B0004020202020204" pitchFamily="34" charset="0"/>
              </a:rPr>
              <a:t>TASK – 7</a:t>
            </a:r>
          </a:p>
          <a:p>
            <a:pPr>
              <a:lnSpc>
                <a:spcPct val="95000"/>
              </a:lnSpc>
            </a:pPr>
            <a:r>
              <a:rPr lang="en-GB" sz="2000" u="sng" dirty="0">
                <a:latin typeface="Aptos Narrow" panose="020B0004020202020204" pitchFamily="34" charset="0"/>
              </a:rPr>
              <a:t>"Music of Queen" and "Kris Kristofferson" have seen an unlikely resurgence. As an unintended consequence, films starting with the letters "K" and "Q" have also soared in popularity. </a:t>
            </a:r>
          </a:p>
          <a:p>
            <a:pPr>
              <a:lnSpc>
                <a:spcPct val="95000"/>
              </a:lnSpc>
            </a:pPr>
            <a:r>
              <a:rPr lang="en-GB" sz="2000" b="1" dirty="0">
                <a:latin typeface="Aptos Narrow" panose="020B0004020202020204" pitchFamily="34" charset="0"/>
              </a:rPr>
              <a:t>Display the titles of the movies starting with the letters "K" and "Q".</a:t>
            </a:r>
          </a:p>
        </p:txBody>
      </p:sp>
      <p:sp>
        <p:nvSpPr>
          <p:cNvPr id="4" name="TextBox 3">
            <a:extLst>
              <a:ext uri="{FF2B5EF4-FFF2-40B4-BE49-F238E27FC236}">
                <a16:creationId xmlns:a16="http://schemas.microsoft.com/office/drawing/2014/main" id="{03539E24-C8A6-9B5A-D3B1-4B5656260ED7}"/>
              </a:ext>
            </a:extLst>
          </p:cNvPr>
          <p:cNvSpPr txBox="1"/>
          <p:nvPr/>
        </p:nvSpPr>
        <p:spPr>
          <a:xfrm>
            <a:off x="549796" y="5353889"/>
            <a:ext cx="10513168" cy="969496"/>
          </a:xfrm>
          <a:prstGeom prst="rect">
            <a:avLst/>
          </a:prstGeom>
          <a:noFill/>
        </p:spPr>
        <p:txBody>
          <a:bodyPr wrap="square" rtlCol="0">
            <a:spAutoFit/>
          </a:bodyPr>
          <a:lstStyle/>
          <a:p>
            <a:pPr>
              <a:lnSpc>
                <a:spcPct val="95000"/>
              </a:lnSpc>
            </a:pPr>
            <a:r>
              <a:rPr lang="en-GB" sz="2000" b="1" i="0" dirty="0">
                <a:effectLst/>
                <a:latin typeface="Söhne"/>
              </a:rPr>
              <a:t>Interpretation:</a:t>
            </a:r>
          </a:p>
          <a:p>
            <a:pPr marL="342900" indent="-342900">
              <a:lnSpc>
                <a:spcPct val="95000"/>
              </a:lnSpc>
              <a:buFont typeface="Wingdings" panose="05000000000000000000" pitchFamily="2" charset="2"/>
              <a:buChar char="§"/>
            </a:pPr>
            <a:r>
              <a:rPr lang="en-GB" sz="2000" dirty="0">
                <a:latin typeface="Söhne"/>
              </a:rPr>
              <a:t>We have </a:t>
            </a:r>
            <a:r>
              <a:rPr lang="en-GB" sz="2000" b="0" i="0" dirty="0">
                <a:effectLst/>
                <a:latin typeface="Söhne"/>
              </a:rPr>
              <a:t>used a where clause with the like operator to showcase movie titles starting with the letters "K" and "Q". The result includes 15 movie titles that meet this criteria</a:t>
            </a:r>
            <a:endParaRPr lang="en-GB" sz="2800" b="1" i="0" dirty="0">
              <a:effectLst/>
              <a:latin typeface="Söhne"/>
            </a:endParaRPr>
          </a:p>
        </p:txBody>
      </p:sp>
      <p:pic>
        <p:nvPicPr>
          <p:cNvPr id="10" name="Picture 9">
            <a:extLst>
              <a:ext uri="{FF2B5EF4-FFF2-40B4-BE49-F238E27FC236}">
                <a16:creationId xmlns:a16="http://schemas.microsoft.com/office/drawing/2014/main" id="{92D6EA31-8EB8-13AE-EBF1-433D69ED6BF4}"/>
              </a:ext>
            </a:extLst>
          </p:cNvPr>
          <p:cNvPicPr>
            <a:picLocks noChangeAspect="1"/>
          </p:cNvPicPr>
          <p:nvPr/>
        </p:nvPicPr>
        <p:blipFill>
          <a:blip r:embed="rId2"/>
          <a:stretch>
            <a:fillRect/>
          </a:stretch>
        </p:blipFill>
        <p:spPr>
          <a:xfrm>
            <a:off x="4726260" y="1988116"/>
            <a:ext cx="1875457" cy="3305175"/>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687152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4A9AC4D-F0B5-D141-AA43-76465E3F0382}"/>
              </a:ext>
            </a:extLst>
          </p:cNvPr>
          <p:cNvSpPr txBox="1"/>
          <p:nvPr/>
        </p:nvSpPr>
        <p:spPr>
          <a:xfrm>
            <a:off x="477788" y="548680"/>
            <a:ext cx="11161240" cy="794064"/>
          </a:xfrm>
          <a:prstGeom prst="rect">
            <a:avLst/>
          </a:prstGeom>
          <a:noFill/>
        </p:spPr>
        <p:txBody>
          <a:bodyPr wrap="square" rtlCol="0">
            <a:spAutoFit/>
          </a:bodyPr>
          <a:lstStyle/>
          <a:p>
            <a:pPr>
              <a:lnSpc>
                <a:spcPct val="95000"/>
              </a:lnSpc>
            </a:pPr>
            <a:r>
              <a:rPr lang="en-GB" sz="2800" b="1" u="sng" dirty="0">
                <a:latin typeface="Aptos Narrow" panose="020B0004020202020204" pitchFamily="34" charset="0"/>
              </a:rPr>
              <a:t>TASK – 8</a:t>
            </a:r>
          </a:p>
          <a:p>
            <a:pPr>
              <a:lnSpc>
                <a:spcPct val="95000"/>
              </a:lnSpc>
            </a:pPr>
            <a:r>
              <a:rPr lang="en-GB" sz="2000" b="1" dirty="0">
                <a:latin typeface="Aptos Narrow" panose="020B0004020202020204" pitchFamily="34" charset="0"/>
              </a:rPr>
              <a:t>The film “Agent Truman” has been great success display the name of all actors who appears in this movie.</a:t>
            </a:r>
          </a:p>
        </p:txBody>
      </p:sp>
      <p:sp>
        <p:nvSpPr>
          <p:cNvPr id="4" name="TextBox 3">
            <a:extLst>
              <a:ext uri="{FF2B5EF4-FFF2-40B4-BE49-F238E27FC236}">
                <a16:creationId xmlns:a16="http://schemas.microsoft.com/office/drawing/2014/main" id="{03539E24-C8A6-9B5A-D3B1-4B5656260ED7}"/>
              </a:ext>
            </a:extLst>
          </p:cNvPr>
          <p:cNvSpPr txBox="1"/>
          <p:nvPr/>
        </p:nvSpPr>
        <p:spPr>
          <a:xfrm>
            <a:off x="549796" y="4437112"/>
            <a:ext cx="10513168" cy="1261884"/>
          </a:xfrm>
          <a:prstGeom prst="rect">
            <a:avLst/>
          </a:prstGeom>
          <a:noFill/>
        </p:spPr>
        <p:txBody>
          <a:bodyPr wrap="square" rtlCol="0">
            <a:spAutoFit/>
          </a:bodyPr>
          <a:lstStyle/>
          <a:p>
            <a:pPr>
              <a:lnSpc>
                <a:spcPct val="95000"/>
              </a:lnSpc>
            </a:pPr>
            <a:r>
              <a:rPr lang="en-GB" sz="2000" b="1" i="0" dirty="0">
                <a:effectLst/>
                <a:latin typeface="Söhne"/>
              </a:rPr>
              <a:t>Interpretation:</a:t>
            </a:r>
          </a:p>
          <a:p>
            <a:pPr marL="342900" indent="-342900">
              <a:lnSpc>
                <a:spcPct val="95000"/>
              </a:lnSpc>
              <a:buFont typeface="Wingdings" panose="05000000000000000000" pitchFamily="2" charset="2"/>
              <a:buChar char="§"/>
            </a:pPr>
            <a:r>
              <a:rPr lang="en-GB" sz="2000" dirty="0">
                <a:latin typeface="Aptos Narrow" panose="020B0004020202020204" pitchFamily="34" charset="0"/>
              </a:rPr>
              <a:t>We have </a:t>
            </a:r>
            <a:r>
              <a:rPr lang="en-GB" sz="2000" b="0" i="0" dirty="0">
                <a:effectLst/>
                <a:latin typeface="Aptos Narrow" panose="020B0004020202020204" pitchFamily="34" charset="0"/>
              </a:rPr>
              <a:t>joined the actor, film_actor, and film tables to show the names of actors in the movie "Agent Truman." Using a where clause with a comparison operator, </a:t>
            </a:r>
            <a:r>
              <a:rPr lang="en-GB" sz="2000" dirty="0">
                <a:latin typeface="Aptos Narrow" panose="020B0004020202020204" pitchFamily="34" charset="0"/>
              </a:rPr>
              <a:t>we </a:t>
            </a:r>
            <a:r>
              <a:rPr lang="en-GB" sz="2000" b="0" i="0" dirty="0">
                <a:effectLst/>
                <a:latin typeface="Aptos Narrow" panose="020B0004020202020204" pitchFamily="34" charset="0"/>
              </a:rPr>
              <a:t>filtered the data, revealing that there are 7 actors in the "Agent Truman" movie.</a:t>
            </a:r>
            <a:endParaRPr lang="en-GB" sz="2000" b="1" i="0" dirty="0">
              <a:effectLst/>
              <a:latin typeface="Aptos Narrow" panose="020B0004020202020204" pitchFamily="34" charset="0"/>
            </a:endParaRPr>
          </a:p>
        </p:txBody>
      </p:sp>
      <p:pic>
        <p:nvPicPr>
          <p:cNvPr id="3" name="Picture 2">
            <a:extLst>
              <a:ext uri="{FF2B5EF4-FFF2-40B4-BE49-F238E27FC236}">
                <a16:creationId xmlns:a16="http://schemas.microsoft.com/office/drawing/2014/main" id="{18A3CD08-0D74-66DF-E8B0-75D45E9BE2A8}"/>
              </a:ext>
            </a:extLst>
          </p:cNvPr>
          <p:cNvPicPr>
            <a:picLocks noChangeAspect="1"/>
          </p:cNvPicPr>
          <p:nvPr/>
        </p:nvPicPr>
        <p:blipFill>
          <a:blip r:embed="rId2"/>
          <a:stretch>
            <a:fillRect/>
          </a:stretch>
        </p:blipFill>
        <p:spPr>
          <a:xfrm>
            <a:off x="4438228" y="1700808"/>
            <a:ext cx="2178347" cy="2543747"/>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840034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4A9AC4D-F0B5-D141-AA43-76465E3F0382}"/>
              </a:ext>
            </a:extLst>
          </p:cNvPr>
          <p:cNvSpPr txBox="1"/>
          <p:nvPr/>
        </p:nvSpPr>
        <p:spPr>
          <a:xfrm>
            <a:off x="477788" y="548680"/>
            <a:ext cx="11161240" cy="1086451"/>
          </a:xfrm>
          <a:prstGeom prst="rect">
            <a:avLst/>
          </a:prstGeom>
          <a:noFill/>
        </p:spPr>
        <p:txBody>
          <a:bodyPr wrap="square" rtlCol="0">
            <a:spAutoFit/>
          </a:bodyPr>
          <a:lstStyle/>
          <a:p>
            <a:pPr>
              <a:lnSpc>
                <a:spcPct val="95000"/>
              </a:lnSpc>
            </a:pPr>
            <a:r>
              <a:rPr lang="en-GB" sz="2800" b="1" u="sng" dirty="0">
                <a:latin typeface="Aptos Narrow" panose="020B0004020202020204" pitchFamily="34" charset="0"/>
              </a:rPr>
              <a:t>TASK – 9</a:t>
            </a:r>
          </a:p>
          <a:p>
            <a:pPr>
              <a:lnSpc>
                <a:spcPct val="95000"/>
              </a:lnSpc>
            </a:pPr>
            <a:r>
              <a:rPr lang="en-GB" sz="2000" b="1" dirty="0">
                <a:latin typeface="Aptos Narrow" panose="020B0004020202020204" pitchFamily="34" charset="0"/>
              </a:rPr>
              <a:t>Sales has been lagging among young families, so the management wants to promote family movies. Identify all the movies categorized as family films.</a:t>
            </a:r>
          </a:p>
        </p:txBody>
      </p:sp>
      <p:sp>
        <p:nvSpPr>
          <p:cNvPr id="4" name="TextBox 3">
            <a:extLst>
              <a:ext uri="{FF2B5EF4-FFF2-40B4-BE49-F238E27FC236}">
                <a16:creationId xmlns:a16="http://schemas.microsoft.com/office/drawing/2014/main" id="{03539E24-C8A6-9B5A-D3B1-4B5656260ED7}"/>
              </a:ext>
            </a:extLst>
          </p:cNvPr>
          <p:cNvSpPr txBox="1"/>
          <p:nvPr/>
        </p:nvSpPr>
        <p:spPr>
          <a:xfrm>
            <a:off x="477788" y="5194816"/>
            <a:ext cx="10513168" cy="1261884"/>
          </a:xfrm>
          <a:prstGeom prst="rect">
            <a:avLst/>
          </a:prstGeom>
          <a:noFill/>
        </p:spPr>
        <p:txBody>
          <a:bodyPr wrap="square" rtlCol="0">
            <a:spAutoFit/>
          </a:bodyPr>
          <a:lstStyle/>
          <a:p>
            <a:pPr>
              <a:lnSpc>
                <a:spcPct val="95000"/>
              </a:lnSpc>
            </a:pPr>
            <a:r>
              <a:rPr lang="en-GB" sz="2000" b="1" i="0" dirty="0">
                <a:effectLst/>
                <a:latin typeface="Söhne"/>
              </a:rPr>
              <a:t>Interpretation:</a:t>
            </a:r>
          </a:p>
          <a:p>
            <a:pPr marL="342900" indent="-342900">
              <a:lnSpc>
                <a:spcPct val="95000"/>
              </a:lnSpc>
              <a:buFont typeface="Wingdings" panose="05000000000000000000" pitchFamily="2" charset="2"/>
              <a:buChar char="§"/>
            </a:pPr>
            <a:r>
              <a:rPr lang="en-GB" sz="2000" dirty="0">
                <a:latin typeface="Söhne"/>
              </a:rPr>
              <a:t>We have </a:t>
            </a:r>
            <a:r>
              <a:rPr lang="en-GB" sz="2000" b="0" i="0" dirty="0">
                <a:effectLst/>
                <a:latin typeface="Söhne"/>
              </a:rPr>
              <a:t>joined the film, film_category, and category tables to extract movie names from the family category. By employing a where clause with a comparison operator, </a:t>
            </a:r>
            <a:r>
              <a:rPr lang="en-GB" sz="2000" dirty="0">
                <a:latin typeface="Söhne"/>
              </a:rPr>
              <a:t>we</a:t>
            </a:r>
            <a:r>
              <a:rPr lang="en-GB" sz="2000" b="0" i="0" dirty="0">
                <a:effectLst/>
                <a:latin typeface="Söhne"/>
              </a:rPr>
              <a:t> identified 69 movies in the dataset that belong to the family category.</a:t>
            </a:r>
            <a:endParaRPr lang="en-GB" sz="2000" i="0" dirty="0">
              <a:effectLst/>
              <a:latin typeface="Söhne"/>
            </a:endParaRPr>
          </a:p>
        </p:txBody>
      </p:sp>
      <p:pic>
        <p:nvPicPr>
          <p:cNvPr id="5" name="Picture 4">
            <a:extLst>
              <a:ext uri="{FF2B5EF4-FFF2-40B4-BE49-F238E27FC236}">
                <a16:creationId xmlns:a16="http://schemas.microsoft.com/office/drawing/2014/main" id="{2F7D92A2-6FE0-E98D-6191-41612DC5BFFB}"/>
              </a:ext>
            </a:extLst>
          </p:cNvPr>
          <p:cNvPicPr>
            <a:picLocks noChangeAspect="1"/>
          </p:cNvPicPr>
          <p:nvPr/>
        </p:nvPicPr>
        <p:blipFill>
          <a:blip r:embed="rId2"/>
          <a:stretch>
            <a:fillRect/>
          </a:stretch>
        </p:blipFill>
        <p:spPr>
          <a:xfrm>
            <a:off x="4366220" y="1748383"/>
            <a:ext cx="3224758" cy="3552825"/>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700752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lass open house presentatio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spDef>
      <a:spPr>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5000"/>
          </a:lnSpc>
          <a:defRPr/>
        </a:defPPr>
      </a:lstStyle>
    </a:txDef>
  </a:objectDefaults>
  <a:extraClrSchemeLst/>
  <a:extLst>
    <a:ext uri="{05A4C25C-085E-4340-85A3-A5531E510DB2}">
      <thm15:themeFamily xmlns:thm15="http://schemas.microsoft.com/office/thememl/2012/main" name="Classroom open house presentation.potx" id="{AB7D8AB0-4323-4322-AB21-8CB398DB9E96}" vid="{5BFEA1FF-C39F-48A2-B239-4B55565FC3E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Classroom open house presentation</Template>
  <TotalTime>431</TotalTime>
  <Words>1631</Words>
  <Application>Microsoft Office PowerPoint</Application>
  <PresentationFormat>Custom</PresentationFormat>
  <Paragraphs>96</Paragraphs>
  <Slides>14</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Algerian</vt:lpstr>
      <vt:lpstr>Aptos Narrow</vt:lpstr>
      <vt:lpstr>Arial</vt:lpstr>
      <vt:lpstr>Cambria</vt:lpstr>
      <vt:lpstr>Century Gothic</vt:lpstr>
      <vt:lpstr>Söhne</vt:lpstr>
      <vt:lpstr>Wingdings</vt:lpstr>
      <vt:lpstr>Class open house presentation</vt:lpstr>
      <vt:lpstr>Movie Rental  Data Analysis</vt:lpstr>
      <vt:lpstr>Business objectives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interpretation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Movie Rental  Data Analysis</dc:title>
  <dc:creator>Sakshiii Waghmare</dc:creator>
  <cp:lastModifiedBy>Sakshiii Waghmare</cp:lastModifiedBy>
  <cp:revision>1</cp:revision>
  <dcterms:created xsi:type="dcterms:W3CDTF">2024-01-29T07:16:46Z</dcterms:created>
  <dcterms:modified xsi:type="dcterms:W3CDTF">2024-01-30T17:23:21Z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74062800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